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2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3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4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theme/theme5.xml" ContentType="application/vnd.openxmlformats-officedocument.theme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theme/theme6.xml" ContentType="application/vnd.openxmlformats-officedocument.theme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theme/theme7.xml" ContentType="application/vnd.openxmlformats-officedocument.theme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theme/theme8.xml" ContentType="application/vnd.openxmlformats-officedocument.theme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slideLayouts/slideLayout24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slideLayouts/slideLayout24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4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Layouts/slideLayout247.xml" ContentType="application/vnd.openxmlformats-officedocument.presentationml.slideLayout+xml"/>
  <Override PartName="/ppt/slideLayouts/slideLayout248.xml" ContentType="application/vnd.openxmlformats-officedocument.presentationml.slideLayout+xml"/>
  <Override PartName="/ppt/slideLayouts/slideLayout249.xml" ContentType="application/vnd.openxmlformats-officedocument.presentationml.slideLayout+xml"/>
  <Override PartName="/ppt/slideLayouts/slideLayout250.xml" ContentType="application/vnd.openxmlformats-officedocument.presentationml.slideLayout+xml"/>
  <Override PartName="/ppt/slideLayouts/slideLayout251.xml" ContentType="application/vnd.openxmlformats-officedocument.presentationml.slideLayout+xml"/>
  <Override PartName="/ppt/slideLayouts/slideLayout252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89" r:id="rId2"/>
    <p:sldMasterId id="2147483718" r:id="rId3"/>
    <p:sldMasterId id="2147483747" r:id="rId4"/>
    <p:sldMasterId id="2147483776" r:id="rId5"/>
    <p:sldMasterId id="2147483805" r:id="rId6"/>
    <p:sldMasterId id="2147483834" r:id="rId7"/>
    <p:sldMasterId id="2147483863" r:id="rId8"/>
    <p:sldMasterId id="2147483892" r:id="rId9"/>
  </p:sldMasterIdLst>
  <p:notesMasterIdLst>
    <p:notesMasterId r:id="rId29"/>
  </p:notesMasterIdLst>
  <p:sldIdLst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9" r:id="rId23"/>
    <p:sldId id="290" r:id="rId24"/>
    <p:sldId id="291" r:id="rId25"/>
    <p:sldId id="292" r:id="rId26"/>
    <p:sldId id="293" r:id="rId27"/>
    <p:sldId id="294" r:id="rId28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omari" initials="G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FCDD"/>
    <a:srgbClr val="0E2A47"/>
    <a:srgbClr val="D7F2F0"/>
    <a:srgbClr val="EAEFF7"/>
    <a:srgbClr val="CFD5EA"/>
    <a:srgbClr val="E9EBF5"/>
    <a:srgbClr val="EA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74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commentAuthors" Target="commentAuthors.xml"/><Relationship Id="rId8" Type="http://schemas.openxmlformats.org/officeDocument/2006/relationships/slideMaster" Target="slideMasters/slideMaster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8DB9414-B62A-4471-8548-05D801CE7790}" type="datetimeFigureOut">
              <a:rPr lang="fa-IR" smtClean="0"/>
              <a:t>12/18/1442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880AB31-A529-4CEA-93C4-6D540CA5010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03547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8258e5c658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Google Shape;267;g8258e5c658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396153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3" name="Google Shape;1613;g83128c3313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4" name="Google Shape;1614;g83128c3313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14094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8" name="Google Shape;998;g83155076b6_0_3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9" name="Google Shape;999;g83155076b6_0_3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336911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3" name="Google Shape;1613;g83128c3313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4" name="Google Shape;1614;g83128c3313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977832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Google Shape;691;g72e897635e_2_3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2" name="Google Shape;692;g72e897635e_2_3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228734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Google Shape;691;g72e897635e_2_3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2" name="Google Shape;692;g72e897635e_2_3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073899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82f1226f70_1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" name="Google Shape;394;g82f1226f70_1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085959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Google Shape;691;g72e897635e_2_3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2" name="Google Shape;692;g72e897635e_2_3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489204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Google Shape;691;g72e897635e_2_3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2" name="Google Shape;692;g72e897635e_2_3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990273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3" name="Google Shape;1613;g83128c3313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4" name="Google Shape;1614;g83128c3313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86499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g72e897635e_2_5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3" name="Google Shape;783;g72e897635e_2_5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6636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Google Shape;740;g72e897635e_2_4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1" name="Google Shape;741;g72e897635e_2_4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93678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82f1226f70_1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" name="Google Shape;394;g82f1226f70_1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58800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Google Shape;691;g72e897635e_2_3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2" name="Google Shape;692;g72e897635e_2_3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8739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3" name="Google Shape;1613;g83128c3313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4" name="Google Shape;1614;g83128c3313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41264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8" name="Google Shape;998;g83155076b6_0_3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9" name="Google Shape;999;g83155076b6_0_3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45251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oogle Shape;584;g72e897635e_2_1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5" name="Google Shape;585;g72e897635e_2_1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707215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8" name="Google Shape;998;g83155076b6_0_3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9" name="Google Shape;999;g83155076b6_0_3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847321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Google Shape;1100;g8362fb322e_1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1" name="Google Shape;1101;g8362fb322e_1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98522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4.xml"/><Relationship Id="rId4" Type="http://schemas.openxmlformats.org/officeDocument/2006/relationships/hyperlink" Target="http://bit.ly/2TtBDfr" TargetMode="Externa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5.xml"/><Relationship Id="rId4" Type="http://schemas.openxmlformats.org/officeDocument/2006/relationships/hyperlink" Target="http://bit.ly/2TtBDfr" TargetMode="Externa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8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6.xml"/><Relationship Id="rId4" Type="http://schemas.openxmlformats.org/officeDocument/2006/relationships/hyperlink" Target="http://bit.ly/2TtBDfr" TargetMode="Externa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6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7.xml"/><Relationship Id="rId4" Type="http://schemas.openxmlformats.org/officeDocument/2006/relationships/hyperlink" Target="http://bit.ly/2TtBDfr" TargetMode="Externa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24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8.xml"/><Relationship Id="rId4" Type="http://schemas.openxmlformats.org/officeDocument/2006/relationships/hyperlink" Target="http://bit.ly/2TtBDfr" TargetMode="Externa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52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9.xml"/><Relationship Id="rId4" Type="http://schemas.openxmlformats.org/officeDocument/2006/relationships/hyperlink" Target="http://bit.ly/2TtBDfr" TargetMode="Externa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2.xml"/><Relationship Id="rId4" Type="http://schemas.openxmlformats.org/officeDocument/2006/relationships/hyperlink" Target="http://bit.ly/2TtBDfr" TargetMode="Externa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3.xml"/><Relationship Id="rId4" Type="http://schemas.openxmlformats.org/officeDocument/2006/relationships/hyperlink" Target="http://bit.ly/2TtBDfr" TargetMode="Externa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 rot="10800000" flipH="1">
            <a:off x="6" y="3058523"/>
            <a:ext cx="6280356" cy="3799472"/>
            <a:chOff x="1367050" y="3059225"/>
            <a:chExt cx="1407100" cy="848450"/>
          </a:xfrm>
        </p:grpSpPr>
        <p:sp>
          <p:nvSpPr>
            <p:cNvPr id="10" name="Google Shape;10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2" name="Google Shape;12;p2"/>
          <p:cNvSpPr/>
          <p:nvPr/>
        </p:nvSpPr>
        <p:spPr>
          <a:xfrm>
            <a:off x="606333" y="1605400"/>
            <a:ext cx="606800" cy="6068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10977000" y="1605400"/>
            <a:ext cx="805600" cy="805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" name="Google Shape;14;p2"/>
          <p:cNvSpPr/>
          <p:nvPr/>
        </p:nvSpPr>
        <p:spPr>
          <a:xfrm flipH="1">
            <a:off x="8907000" y="0"/>
            <a:ext cx="3285000" cy="141180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950800" y="2217733"/>
            <a:ext cx="6839600" cy="273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950800" y="4883200"/>
            <a:ext cx="5437600" cy="125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2979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/>
          <p:nvPr/>
        </p:nvSpPr>
        <p:spPr>
          <a:xfrm flipH="1">
            <a:off x="-19" y="5221464"/>
            <a:ext cx="4670420" cy="1636523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1" name="Google Shape;81;p11"/>
          <p:cNvSpPr/>
          <p:nvPr/>
        </p:nvSpPr>
        <p:spPr>
          <a:xfrm>
            <a:off x="11170498" y="-4932"/>
            <a:ext cx="1021509" cy="88311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825162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/>
          <p:nvPr/>
        </p:nvSpPr>
        <p:spPr>
          <a:xfrm>
            <a:off x="-31916" y="-31917"/>
            <a:ext cx="1617839" cy="1276655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1" name="Google Shape;111;p17"/>
          <p:cNvSpPr/>
          <p:nvPr/>
        </p:nvSpPr>
        <p:spPr>
          <a:xfrm>
            <a:off x="482987" y="971423"/>
            <a:ext cx="935600" cy="9356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2" name="Google Shape;112;p17"/>
          <p:cNvSpPr/>
          <p:nvPr/>
        </p:nvSpPr>
        <p:spPr>
          <a:xfrm flipH="1">
            <a:off x="4166702" y="2090692"/>
            <a:ext cx="3038599" cy="4840080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3" name="Google Shape;113;p17"/>
          <p:cNvSpPr/>
          <p:nvPr/>
        </p:nvSpPr>
        <p:spPr>
          <a:xfrm>
            <a:off x="6936467" y="-167"/>
            <a:ext cx="52556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4" name="Google Shape;114;p17"/>
          <p:cNvSpPr txBox="1">
            <a:spLocks noGrp="1"/>
          </p:cNvSpPr>
          <p:nvPr>
            <p:ph type="title"/>
          </p:nvPr>
        </p:nvSpPr>
        <p:spPr>
          <a:xfrm>
            <a:off x="950800" y="1907033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7"/>
          <p:cNvSpPr txBox="1">
            <a:spLocks noGrp="1"/>
          </p:cNvSpPr>
          <p:nvPr>
            <p:ph type="subTitle" idx="1"/>
          </p:nvPr>
        </p:nvSpPr>
        <p:spPr>
          <a:xfrm>
            <a:off x="950800" y="33041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16" name="Google Shape;116;p17"/>
          <p:cNvSpPr txBox="1">
            <a:spLocks noGrp="1"/>
          </p:cNvSpPr>
          <p:nvPr>
            <p:ph type="subTitle" idx="2"/>
          </p:nvPr>
        </p:nvSpPr>
        <p:spPr>
          <a:xfrm>
            <a:off x="7047000" y="4950967"/>
            <a:ext cx="4194000" cy="11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7" name="Google Shape;117;p17"/>
          <p:cNvSpPr/>
          <p:nvPr/>
        </p:nvSpPr>
        <p:spPr>
          <a:xfrm rot="-5400000" flipH="1">
            <a:off x="2446668" y="2357370"/>
            <a:ext cx="6862461" cy="2138389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838569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bg>
      <p:bgPr>
        <a:solidFill>
          <a:schemeClr val="accent3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/>
          <p:nvPr/>
        </p:nvSpPr>
        <p:spPr>
          <a:xfrm flipH="1">
            <a:off x="9819630" y="3066834"/>
            <a:ext cx="2372381" cy="3791156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0" name="Google Shape;120;p18"/>
          <p:cNvSpPr txBox="1">
            <a:spLocks noGrp="1"/>
          </p:cNvSpPr>
          <p:nvPr>
            <p:ph type="title"/>
          </p:nvPr>
        </p:nvSpPr>
        <p:spPr>
          <a:xfrm>
            <a:off x="950800" y="1907033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1" name="Google Shape;121;p18"/>
          <p:cNvSpPr txBox="1">
            <a:spLocks noGrp="1"/>
          </p:cNvSpPr>
          <p:nvPr>
            <p:ph type="subTitle" idx="1"/>
          </p:nvPr>
        </p:nvSpPr>
        <p:spPr>
          <a:xfrm>
            <a:off x="950800" y="33041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3093630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 2">
  <p:cSld name="Caption 2">
    <p:bg>
      <p:bgPr>
        <a:solidFill>
          <a:schemeClr val="accent3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>
            <a:spLocks noGrp="1"/>
          </p:cNvSpPr>
          <p:nvPr>
            <p:ph type="title"/>
          </p:nvPr>
        </p:nvSpPr>
        <p:spPr>
          <a:xfrm>
            <a:off x="7046800" y="2730400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9115088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/>
          <p:nvPr/>
        </p:nvSpPr>
        <p:spPr>
          <a:xfrm flipH="1">
            <a:off x="7913869" y="-77766"/>
            <a:ext cx="4364999" cy="187595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6" name="Google Shape;126;p20"/>
          <p:cNvSpPr/>
          <p:nvPr/>
        </p:nvSpPr>
        <p:spPr>
          <a:xfrm>
            <a:off x="1253200" y="334267"/>
            <a:ext cx="2246800" cy="2246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7" name="Google Shape;127;p20"/>
          <p:cNvSpPr/>
          <p:nvPr/>
        </p:nvSpPr>
        <p:spPr>
          <a:xfrm>
            <a:off x="5864861" y="522363"/>
            <a:ext cx="2422000" cy="24220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28" name="Google Shape;128;p20"/>
          <p:cNvGrpSpPr/>
          <p:nvPr/>
        </p:nvGrpSpPr>
        <p:grpSpPr>
          <a:xfrm rot="10800000" flipH="1">
            <a:off x="15" y="3749308"/>
            <a:ext cx="5138541" cy="3108721"/>
            <a:chOff x="1367050" y="3059225"/>
            <a:chExt cx="1407100" cy="848450"/>
          </a:xfrm>
        </p:grpSpPr>
        <p:sp>
          <p:nvSpPr>
            <p:cNvPr id="129" name="Google Shape;129;p20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" name="Google Shape;130;p20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31" name="Google Shape;131;p20"/>
          <p:cNvSpPr/>
          <p:nvPr/>
        </p:nvSpPr>
        <p:spPr>
          <a:xfrm rot="10800000">
            <a:off x="1748743" y="5136273"/>
            <a:ext cx="4464288" cy="1805361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2" name="Google Shape;132;p20"/>
          <p:cNvSpPr txBox="1">
            <a:spLocks noGrp="1"/>
          </p:cNvSpPr>
          <p:nvPr>
            <p:ph type="title" hasCustomPrompt="1"/>
          </p:nvPr>
        </p:nvSpPr>
        <p:spPr>
          <a:xfrm>
            <a:off x="1808600" y="1474833"/>
            <a:ext cx="8574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133" name="Google Shape;133;p20"/>
          <p:cNvSpPr txBox="1">
            <a:spLocks noGrp="1"/>
          </p:cNvSpPr>
          <p:nvPr>
            <p:ph type="subTitle" idx="1"/>
          </p:nvPr>
        </p:nvSpPr>
        <p:spPr>
          <a:xfrm>
            <a:off x="2954200" y="4092833"/>
            <a:ext cx="628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34" name="Google Shape;134;p20"/>
          <p:cNvSpPr/>
          <p:nvPr/>
        </p:nvSpPr>
        <p:spPr>
          <a:xfrm>
            <a:off x="904200" y="2945900"/>
            <a:ext cx="606800" cy="606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5" name="Google Shape;135;p20"/>
          <p:cNvSpPr/>
          <p:nvPr/>
        </p:nvSpPr>
        <p:spPr>
          <a:xfrm>
            <a:off x="10977000" y="1605400"/>
            <a:ext cx="805600" cy="805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6" name="Google Shape;136;p20"/>
          <p:cNvSpPr/>
          <p:nvPr/>
        </p:nvSpPr>
        <p:spPr>
          <a:xfrm flipH="1">
            <a:off x="8907000" y="0"/>
            <a:ext cx="3285000" cy="141180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384508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272048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/>
          <p:nvPr/>
        </p:nvSpPr>
        <p:spPr>
          <a:xfrm flipH="1">
            <a:off x="7913869" y="-77766"/>
            <a:ext cx="4364999" cy="187595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0" name="Google Shape;140;p22"/>
          <p:cNvSpPr/>
          <p:nvPr/>
        </p:nvSpPr>
        <p:spPr>
          <a:xfrm>
            <a:off x="265067" y="141067"/>
            <a:ext cx="956000" cy="956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41" name="Google Shape;141;p22"/>
          <p:cNvGrpSpPr/>
          <p:nvPr/>
        </p:nvGrpSpPr>
        <p:grpSpPr>
          <a:xfrm rot="10800000" flipH="1">
            <a:off x="-3729" y="5792018"/>
            <a:ext cx="1849680" cy="1122783"/>
            <a:chOff x="1367050" y="3059225"/>
            <a:chExt cx="1407100" cy="848450"/>
          </a:xfrm>
        </p:grpSpPr>
        <p:sp>
          <p:nvSpPr>
            <p:cNvPr id="142" name="Google Shape;142;p2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" name="Google Shape;143;p2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44" name="Google Shape;144;p22"/>
          <p:cNvSpPr/>
          <p:nvPr/>
        </p:nvSpPr>
        <p:spPr>
          <a:xfrm rot="10800000">
            <a:off x="1102326" y="6223374"/>
            <a:ext cx="1776109" cy="718260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5" name="Google Shape;145;p22"/>
          <p:cNvSpPr/>
          <p:nvPr/>
        </p:nvSpPr>
        <p:spPr>
          <a:xfrm>
            <a:off x="11523400" y="938900"/>
            <a:ext cx="404000" cy="40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6" name="Google Shape;146;p22"/>
          <p:cNvSpPr/>
          <p:nvPr/>
        </p:nvSpPr>
        <p:spPr>
          <a:xfrm flipH="1">
            <a:off x="10317469" y="1"/>
            <a:ext cx="1874531" cy="80562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3932148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oogle Shape;148;p23"/>
          <p:cNvGrpSpPr/>
          <p:nvPr/>
        </p:nvGrpSpPr>
        <p:grpSpPr>
          <a:xfrm rot="10800000" flipH="1">
            <a:off x="10163674" y="5428398"/>
            <a:ext cx="2028617" cy="1429517"/>
            <a:chOff x="7738102" y="0"/>
            <a:chExt cx="1405898" cy="1007175"/>
          </a:xfrm>
        </p:grpSpPr>
        <p:sp>
          <p:nvSpPr>
            <p:cNvPr id="149" name="Google Shape;149;p23"/>
            <p:cNvSpPr/>
            <p:nvPr/>
          </p:nvSpPr>
          <p:spPr>
            <a:xfrm>
              <a:off x="8642550" y="704175"/>
              <a:ext cx="303000" cy="303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" name="Google Shape;150;p23"/>
            <p:cNvSpPr/>
            <p:nvPr/>
          </p:nvSpPr>
          <p:spPr>
            <a:xfrm flipH="1">
              <a:off x="7738102" y="0"/>
              <a:ext cx="1405898" cy="604215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51" name="Google Shape;151;p23"/>
          <p:cNvSpPr/>
          <p:nvPr/>
        </p:nvSpPr>
        <p:spPr>
          <a:xfrm rot="10800000">
            <a:off x="21" y="35"/>
            <a:ext cx="2888080" cy="946565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601930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">
  <p:cSld name="Table of content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"/>
          <p:cNvSpPr/>
          <p:nvPr/>
        </p:nvSpPr>
        <p:spPr>
          <a:xfrm rot="2700000">
            <a:off x="6659259" y="2009369"/>
            <a:ext cx="959820" cy="1071476"/>
          </a:xfrm>
          <a:custGeom>
            <a:avLst/>
            <a:gdLst/>
            <a:ahLst/>
            <a:cxnLst/>
            <a:rect l="l" t="t" r="r" b="b"/>
            <a:pathLst>
              <a:path w="8622" h="9625" extrusionOk="0">
                <a:moveTo>
                  <a:pt x="4436" y="0"/>
                </a:moveTo>
                <a:cubicBezTo>
                  <a:pt x="1928" y="0"/>
                  <a:pt x="0" y="4791"/>
                  <a:pt x="1452" y="7627"/>
                </a:cubicBezTo>
                <a:cubicBezTo>
                  <a:pt x="2178" y="9033"/>
                  <a:pt x="3530" y="9624"/>
                  <a:pt x="4819" y="9624"/>
                </a:cubicBezTo>
                <a:cubicBezTo>
                  <a:pt x="6203" y="9624"/>
                  <a:pt x="7514" y="8941"/>
                  <a:pt x="7896" y="7850"/>
                </a:cubicBezTo>
                <a:cubicBezTo>
                  <a:pt x="8622" y="5744"/>
                  <a:pt x="7771" y="332"/>
                  <a:pt x="4646" y="11"/>
                </a:cubicBezTo>
                <a:cubicBezTo>
                  <a:pt x="4576" y="4"/>
                  <a:pt x="4506" y="0"/>
                  <a:pt x="44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4" name="Google Shape;154;p24"/>
          <p:cNvSpPr/>
          <p:nvPr/>
        </p:nvSpPr>
        <p:spPr>
          <a:xfrm rot="-5400000">
            <a:off x="7494991" y="2160964"/>
            <a:ext cx="3623045" cy="5771027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5" name="Google Shape;155;p24"/>
          <p:cNvSpPr/>
          <p:nvPr/>
        </p:nvSpPr>
        <p:spPr>
          <a:xfrm flipH="1">
            <a:off x="6197626" y="5327733"/>
            <a:ext cx="5632793" cy="1622131"/>
          </a:xfrm>
          <a:custGeom>
            <a:avLst/>
            <a:gdLst/>
            <a:ahLst/>
            <a:cxnLst/>
            <a:rect l="l" t="t" r="r" b="b"/>
            <a:pathLst>
              <a:path w="24467" h="7122" extrusionOk="0">
                <a:moveTo>
                  <a:pt x="8321" y="1"/>
                </a:moveTo>
                <a:cubicBezTo>
                  <a:pt x="8202" y="1"/>
                  <a:pt x="8084" y="3"/>
                  <a:pt x="7965" y="7"/>
                </a:cubicBezTo>
                <a:cubicBezTo>
                  <a:pt x="6235" y="77"/>
                  <a:pt x="4506" y="621"/>
                  <a:pt x="3069" y="1570"/>
                </a:cubicBezTo>
                <a:cubicBezTo>
                  <a:pt x="1604" y="2504"/>
                  <a:pt x="377" y="3955"/>
                  <a:pt x="84" y="5657"/>
                </a:cubicBezTo>
                <a:cubicBezTo>
                  <a:pt x="0" y="6131"/>
                  <a:pt x="14" y="6633"/>
                  <a:pt x="98" y="7107"/>
                </a:cubicBezTo>
                <a:lnTo>
                  <a:pt x="5440" y="7107"/>
                </a:lnTo>
                <a:cubicBezTo>
                  <a:pt x="5761" y="6103"/>
                  <a:pt x="6556" y="5238"/>
                  <a:pt x="7477" y="4652"/>
                </a:cubicBezTo>
                <a:cubicBezTo>
                  <a:pt x="8523" y="3969"/>
                  <a:pt x="9764" y="3564"/>
                  <a:pt x="11020" y="3536"/>
                </a:cubicBezTo>
                <a:cubicBezTo>
                  <a:pt x="11121" y="3532"/>
                  <a:pt x="11221" y="3530"/>
                  <a:pt x="11322" y="3530"/>
                </a:cubicBezTo>
                <a:cubicBezTo>
                  <a:pt x="13444" y="3530"/>
                  <a:pt x="15473" y="4495"/>
                  <a:pt x="17311" y="5587"/>
                </a:cubicBezTo>
                <a:cubicBezTo>
                  <a:pt x="18147" y="6089"/>
                  <a:pt x="18970" y="6619"/>
                  <a:pt x="19807" y="7121"/>
                </a:cubicBezTo>
                <a:lnTo>
                  <a:pt x="24466" y="7121"/>
                </a:lnTo>
                <a:cubicBezTo>
                  <a:pt x="21704" y="6131"/>
                  <a:pt x="19235" y="4387"/>
                  <a:pt x="16697" y="2867"/>
                </a:cubicBezTo>
                <a:cubicBezTo>
                  <a:pt x="14135" y="1324"/>
                  <a:pt x="11289" y="1"/>
                  <a:pt x="8321" y="1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6" name="Google Shape;156;p24"/>
          <p:cNvSpPr/>
          <p:nvPr/>
        </p:nvSpPr>
        <p:spPr>
          <a:xfrm flipH="1">
            <a:off x="60" y="-4927"/>
            <a:ext cx="1021509" cy="88311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7" name="Google Shape;157;p24"/>
          <p:cNvSpPr/>
          <p:nvPr/>
        </p:nvSpPr>
        <p:spPr>
          <a:xfrm flipH="1">
            <a:off x="311445" y="-20903"/>
            <a:ext cx="1488055" cy="583389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8" name="Google Shape;158;p24"/>
          <p:cNvSpPr/>
          <p:nvPr/>
        </p:nvSpPr>
        <p:spPr>
          <a:xfrm>
            <a:off x="470433" y="719200"/>
            <a:ext cx="313600" cy="31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9" name="Google Shape;159;p24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60" name="Google Shape;160;p24"/>
          <p:cNvSpPr txBox="1">
            <a:spLocks noGrp="1"/>
          </p:cNvSpPr>
          <p:nvPr>
            <p:ph type="subTitle" idx="1"/>
          </p:nvPr>
        </p:nvSpPr>
        <p:spPr>
          <a:xfrm>
            <a:off x="956267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1" name="Google Shape;161;p24"/>
          <p:cNvSpPr txBox="1">
            <a:spLocks noGrp="1"/>
          </p:cNvSpPr>
          <p:nvPr>
            <p:ph type="subTitle" idx="2"/>
          </p:nvPr>
        </p:nvSpPr>
        <p:spPr>
          <a:xfrm>
            <a:off x="4614428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2" name="Google Shape;162;p24"/>
          <p:cNvSpPr txBox="1">
            <a:spLocks noGrp="1"/>
          </p:cNvSpPr>
          <p:nvPr>
            <p:ph type="subTitle" idx="3"/>
          </p:nvPr>
        </p:nvSpPr>
        <p:spPr>
          <a:xfrm>
            <a:off x="8272591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3" name="Google Shape;163;p24"/>
          <p:cNvSpPr txBox="1">
            <a:spLocks noGrp="1"/>
          </p:cNvSpPr>
          <p:nvPr>
            <p:ph type="subTitle" idx="4"/>
          </p:nvPr>
        </p:nvSpPr>
        <p:spPr>
          <a:xfrm>
            <a:off x="95626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24"/>
          <p:cNvSpPr txBox="1">
            <a:spLocks noGrp="1"/>
          </p:cNvSpPr>
          <p:nvPr>
            <p:ph type="subTitle" idx="5"/>
          </p:nvPr>
        </p:nvSpPr>
        <p:spPr>
          <a:xfrm>
            <a:off x="4614432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24"/>
          <p:cNvSpPr txBox="1">
            <a:spLocks noGrp="1"/>
          </p:cNvSpPr>
          <p:nvPr>
            <p:ph type="subTitle" idx="6"/>
          </p:nvPr>
        </p:nvSpPr>
        <p:spPr>
          <a:xfrm>
            <a:off x="827259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24"/>
          <p:cNvSpPr txBox="1">
            <a:spLocks noGrp="1"/>
          </p:cNvSpPr>
          <p:nvPr>
            <p:ph type="title" idx="7" hasCustomPrompt="1"/>
          </p:nvPr>
        </p:nvSpPr>
        <p:spPr>
          <a:xfrm>
            <a:off x="956267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7" name="Google Shape;167;p24"/>
          <p:cNvSpPr txBox="1">
            <a:spLocks noGrp="1"/>
          </p:cNvSpPr>
          <p:nvPr>
            <p:ph type="title" idx="8" hasCustomPrompt="1"/>
          </p:nvPr>
        </p:nvSpPr>
        <p:spPr>
          <a:xfrm>
            <a:off x="4614433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8" name="Google Shape;168;p24"/>
          <p:cNvSpPr txBox="1">
            <a:spLocks noGrp="1"/>
          </p:cNvSpPr>
          <p:nvPr>
            <p:ph type="title" idx="9" hasCustomPrompt="1"/>
          </p:nvPr>
        </p:nvSpPr>
        <p:spPr>
          <a:xfrm>
            <a:off x="8272600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9" name="Google Shape;169;p24"/>
          <p:cNvSpPr txBox="1">
            <a:spLocks noGrp="1"/>
          </p:cNvSpPr>
          <p:nvPr>
            <p:ph type="subTitle" idx="13"/>
          </p:nvPr>
        </p:nvSpPr>
        <p:spPr>
          <a:xfrm>
            <a:off x="956267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0" name="Google Shape;170;p24"/>
          <p:cNvSpPr txBox="1">
            <a:spLocks noGrp="1"/>
          </p:cNvSpPr>
          <p:nvPr>
            <p:ph type="subTitle" idx="14"/>
          </p:nvPr>
        </p:nvSpPr>
        <p:spPr>
          <a:xfrm>
            <a:off x="4614428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1" name="Google Shape;171;p24"/>
          <p:cNvSpPr txBox="1">
            <a:spLocks noGrp="1"/>
          </p:cNvSpPr>
          <p:nvPr>
            <p:ph type="subTitle" idx="15"/>
          </p:nvPr>
        </p:nvSpPr>
        <p:spPr>
          <a:xfrm>
            <a:off x="8272591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2" name="Google Shape;172;p24"/>
          <p:cNvSpPr txBox="1">
            <a:spLocks noGrp="1"/>
          </p:cNvSpPr>
          <p:nvPr>
            <p:ph type="subTitle" idx="16"/>
          </p:nvPr>
        </p:nvSpPr>
        <p:spPr>
          <a:xfrm>
            <a:off x="95626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24"/>
          <p:cNvSpPr txBox="1">
            <a:spLocks noGrp="1"/>
          </p:cNvSpPr>
          <p:nvPr>
            <p:ph type="subTitle" idx="17"/>
          </p:nvPr>
        </p:nvSpPr>
        <p:spPr>
          <a:xfrm>
            <a:off x="4614432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24"/>
          <p:cNvSpPr txBox="1">
            <a:spLocks noGrp="1"/>
          </p:cNvSpPr>
          <p:nvPr>
            <p:ph type="subTitle" idx="18"/>
          </p:nvPr>
        </p:nvSpPr>
        <p:spPr>
          <a:xfrm>
            <a:off x="827259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24"/>
          <p:cNvSpPr txBox="1">
            <a:spLocks noGrp="1"/>
          </p:cNvSpPr>
          <p:nvPr>
            <p:ph type="title" idx="19" hasCustomPrompt="1"/>
          </p:nvPr>
        </p:nvSpPr>
        <p:spPr>
          <a:xfrm>
            <a:off x="956267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6" name="Google Shape;176;p24"/>
          <p:cNvSpPr txBox="1">
            <a:spLocks noGrp="1"/>
          </p:cNvSpPr>
          <p:nvPr>
            <p:ph type="title" idx="20" hasCustomPrompt="1"/>
          </p:nvPr>
        </p:nvSpPr>
        <p:spPr>
          <a:xfrm>
            <a:off x="4614433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7" name="Google Shape;177;p24"/>
          <p:cNvSpPr txBox="1">
            <a:spLocks noGrp="1"/>
          </p:cNvSpPr>
          <p:nvPr>
            <p:ph type="title" idx="21" hasCustomPrompt="1"/>
          </p:nvPr>
        </p:nvSpPr>
        <p:spPr>
          <a:xfrm>
            <a:off x="8272600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187232590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5"/>
          <p:cNvSpPr/>
          <p:nvPr/>
        </p:nvSpPr>
        <p:spPr>
          <a:xfrm flipH="1">
            <a:off x="68" y="-4935"/>
            <a:ext cx="1596937" cy="1380604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0" name="Google Shape;180;p25"/>
          <p:cNvSpPr/>
          <p:nvPr/>
        </p:nvSpPr>
        <p:spPr>
          <a:xfrm>
            <a:off x="1729308" y="593373"/>
            <a:ext cx="490400" cy="49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1" name="Google Shape;181;p2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82" name="Google Shape;182;p25"/>
          <p:cNvSpPr txBox="1">
            <a:spLocks noGrp="1"/>
          </p:cNvSpPr>
          <p:nvPr>
            <p:ph type="subTitle" idx="1"/>
          </p:nvPr>
        </p:nvSpPr>
        <p:spPr>
          <a:xfrm>
            <a:off x="956267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3" name="Google Shape;183;p25"/>
          <p:cNvSpPr txBox="1">
            <a:spLocks noGrp="1"/>
          </p:cNvSpPr>
          <p:nvPr>
            <p:ph type="subTitle" idx="2"/>
          </p:nvPr>
        </p:nvSpPr>
        <p:spPr>
          <a:xfrm>
            <a:off x="4614428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4" name="Google Shape;184;p25"/>
          <p:cNvSpPr txBox="1">
            <a:spLocks noGrp="1"/>
          </p:cNvSpPr>
          <p:nvPr>
            <p:ph type="subTitle" idx="3"/>
          </p:nvPr>
        </p:nvSpPr>
        <p:spPr>
          <a:xfrm>
            <a:off x="8272591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5" name="Google Shape;185;p25"/>
          <p:cNvSpPr txBox="1">
            <a:spLocks noGrp="1"/>
          </p:cNvSpPr>
          <p:nvPr>
            <p:ph type="subTitle" idx="4"/>
          </p:nvPr>
        </p:nvSpPr>
        <p:spPr>
          <a:xfrm>
            <a:off x="95626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25"/>
          <p:cNvSpPr txBox="1">
            <a:spLocks noGrp="1"/>
          </p:cNvSpPr>
          <p:nvPr>
            <p:ph type="subTitle" idx="5"/>
          </p:nvPr>
        </p:nvSpPr>
        <p:spPr>
          <a:xfrm>
            <a:off x="4614432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25"/>
          <p:cNvSpPr txBox="1">
            <a:spLocks noGrp="1"/>
          </p:cNvSpPr>
          <p:nvPr>
            <p:ph type="subTitle" idx="6"/>
          </p:nvPr>
        </p:nvSpPr>
        <p:spPr>
          <a:xfrm>
            <a:off x="827259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25"/>
          <p:cNvSpPr txBox="1">
            <a:spLocks noGrp="1"/>
          </p:cNvSpPr>
          <p:nvPr>
            <p:ph type="subTitle" idx="7"/>
          </p:nvPr>
        </p:nvSpPr>
        <p:spPr>
          <a:xfrm>
            <a:off x="956267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9" name="Google Shape;189;p25"/>
          <p:cNvSpPr txBox="1">
            <a:spLocks noGrp="1"/>
          </p:cNvSpPr>
          <p:nvPr>
            <p:ph type="subTitle" idx="8"/>
          </p:nvPr>
        </p:nvSpPr>
        <p:spPr>
          <a:xfrm>
            <a:off x="4614428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0" name="Google Shape;190;p25"/>
          <p:cNvSpPr txBox="1">
            <a:spLocks noGrp="1"/>
          </p:cNvSpPr>
          <p:nvPr>
            <p:ph type="subTitle" idx="9"/>
          </p:nvPr>
        </p:nvSpPr>
        <p:spPr>
          <a:xfrm>
            <a:off x="8272591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1" name="Google Shape;191;p25"/>
          <p:cNvSpPr txBox="1">
            <a:spLocks noGrp="1"/>
          </p:cNvSpPr>
          <p:nvPr>
            <p:ph type="subTitle" idx="13"/>
          </p:nvPr>
        </p:nvSpPr>
        <p:spPr>
          <a:xfrm>
            <a:off x="95626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25"/>
          <p:cNvSpPr txBox="1">
            <a:spLocks noGrp="1"/>
          </p:cNvSpPr>
          <p:nvPr>
            <p:ph type="subTitle" idx="14"/>
          </p:nvPr>
        </p:nvSpPr>
        <p:spPr>
          <a:xfrm>
            <a:off x="4614432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25"/>
          <p:cNvSpPr txBox="1">
            <a:spLocks noGrp="1"/>
          </p:cNvSpPr>
          <p:nvPr>
            <p:ph type="subTitle" idx="15"/>
          </p:nvPr>
        </p:nvSpPr>
        <p:spPr>
          <a:xfrm>
            <a:off x="827259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25"/>
          <p:cNvSpPr/>
          <p:nvPr/>
        </p:nvSpPr>
        <p:spPr>
          <a:xfrm rot="10800000" flipH="1">
            <a:off x="8151939" y="5719488"/>
            <a:ext cx="428103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0359761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>
  <p:cSld name="1_Title and two columns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6"/>
          <p:cNvSpPr/>
          <p:nvPr/>
        </p:nvSpPr>
        <p:spPr>
          <a:xfrm>
            <a:off x="569163" y="337529"/>
            <a:ext cx="763600" cy="76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97" name="Google Shape;197;p26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98" name="Google Shape;198;p26"/>
          <p:cNvSpPr txBox="1">
            <a:spLocks noGrp="1"/>
          </p:cNvSpPr>
          <p:nvPr>
            <p:ph type="subTitle" idx="1"/>
          </p:nvPr>
        </p:nvSpPr>
        <p:spPr>
          <a:xfrm>
            <a:off x="956267" y="1667267"/>
            <a:ext cx="48844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9" name="Google Shape;199;p26"/>
          <p:cNvSpPr txBox="1">
            <a:spLocks noGrp="1"/>
          </p:cNvSpPr>
          <p:nvPr>
            <p:ph type="subTitle" idx="2"/>
          </p:nvPr>
        </p:nvSpPr>
        <p:spPr>
          <a:xfrm>
            <a:off x="956267" y="2261400"/>
            <a:ext cx="4884400" cy="38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26"/>
          <p:cNvSpPr txBox="1">
            <a:spLocks noGrp="1"/>
          </p:cNvSpPr>
          <p:nvPr>
            <p:ph type="subTitle" idx="3"/>
          </p:nvPr>
        </p:nvSpPr>
        <p:spPr>
          <a:xfrm>
            <a:off x="6356633" y="1667267"/>
            <a:ext cx="48844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01" name="Google Shape;201;p26"/>
          <p:cNvSpPr txBox="1">
            <a:spLocks noGrp="1"/>
          </p:cNvSpPr>
          <p:nvPr>
            <p:ph type="subTitle" idx="4"/>
          </p:nvPr>
        </p:nvSpPr>
        <p:spPr>
          <a:xfrm>
            <a:off x="6356633" y="2261400"/>
            <a:ext cx="4884400" cy="38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26"/>
          <p:cNvSpPr/>
          <p:nvPr/>
        </p:nvSpPr>
        <p:spPr>
          <a:xfrm rot="10800000" flipH="1">
            <a:off x="10777034" y="5634677"/>
            <a:ext cx="1414940" cy="122332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7034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2"/>
          <p:cNvSpPr/>
          <p:nvPr/>
        </p:nvSpPr>
        <p:spPr>
          <a:xfrm>
            <a:off x="-31916" y="-31917"/>
            <a:ext cx="1617839" cy="1276655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4" name="Google Shape;84;p12"/>
          <p:cNvSpPr/>
          <p:nvPr/>
        </p:nvSpPr>
        <p:spPr>
          <a:xfrm>
            <a:off x="482987" y="971423"/>
            <a:ext cx="935600" cy="9356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5" name="Google Shape;85;p12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/>
          <p:nvPr/>
        </p:nvSpPr>
        <p:spPr>
          <a:xfrm>
            <a:off x="9042867" y="5841601"/>
            <a:ext cx="3149095" cy="101640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675396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7"/>
          <p:cNvSpPr/>
          <p:nvPr/>
        </p:nvSpPr>
        <p:spPr>
          <a:xfrm>
            <a:off x="6708867" y="-63499"/>
            <a:ext cx="5841256" cy="2362209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5" name="Google Shape;205;p27"/>
          <p:cNvSpPr/>
          <p:nvPr/>
        </p:nvSpPr>
        <p:spPr>
          <a:xfrm rot="10800000" flipH="1">
            <a:off x="4076701" y="6208477"/>
            <a:ext cx="1511319" cy="64952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6" name="Google Shape;206;p27"/>
          <p:cNvSpPr/>
          <p:nvPr/>
        </p:nvSpPr>
        <p:spPr>
          <a:xfrm flipH="1">
            <a:off x="68" y="-4935"/>
            <a:ext cx="1596937" cy="1380604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7" name="Google Shape;207;p27"/>
          <p:cNvSpPr/>
          <p:nvPr/>
        </p:nvSpPr>
        <p:spPr>
          <a:xfrm>
            <a:off x="1729308" y="593373"/>
            <a:ext cx="490400" cy="49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8" name="Google Shape;208;p27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209" name="Google Shape;209;p27"/>
          <p:cNvSpPr txBox="1">
            <a:spLocks noGrp="1"/>
          </p:cNvSpPr>
          <p:nvPr>
            <p:ph type="subTitle" idx="1"/>
          </p:nvPr>
        </p:nvSpPr>
        <p:spPr>
          <a:xfrm>
            <a:off x="4868428" y="27733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0" name="Google Shape;210;p27"/>
          <p:cNvSpPr txBox="1">
            <a:spLocks noGrp="1"/>
          </p:cNvSpPr>
          <p:nvPr>
            <p:ph type="subTitle" idx="2"/>
          </p:nvPr>
        </p:nvSpPr>
        <p:spPr>
          <a:xfrm>
            <a:off x="8272591" y="27733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1" name="Google Shape;211;p27"/>
          <p:cNvSpPr txBox="1">
            <a:spLocks noGrp="1"/>
          </p:cNvSpPr>
          <p:nvPr>
            <p:ph type="subTitle" idx="3"/>
          </p:nvPr>
        </p:nvSpPr>
        <p:spPr>
          <a:xfrm>
            <a:off x="4868432" y="31877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2" name="Google Shape;212;p27"/>
          <p:cNvSpPr txBox="1">
            <a:spLocks noGrp="1"/>
          </p:cNvSpPr>
          <p:nvPr>
            <p:ph type="subTitle" idx="4"/>
          </p:nvPr>
        </p:nvSpPr>
        <p:spPr>
          <a:xfrm>
            <a:off x="8272597" y="31877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27"/>
          <p:cNvSpPr txBox="1">
            <a:spLocks noGrp="1"/>
          </p:cNvSpPr>
          <p:nvPr>
            <p:ph type="subTitle" idx="5"/>
          </p:nvPr>
        </p:nvSpPr>
        <p:spPr>
          <a:xfrm>
            <a:off x="4868428" y="49068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4" name="Google Shape;214;p27"/>
          <p:cNvSpPr txBox="1">
            <a:spLocks noGrp="1"/>
          </p:cNvSpPr>
          <p:nvPr>
            <p:ph type="subTitle" idx="6"/>
          </p:nvPr>
        </p:nvSpPr>
        <p:spPr>
          <a:xfrm>
            <a:off x="8272591" y="49068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5" name="Google Shape;215;p27"/>
          <p:cNvSpPr txBox="1">
            <a:spLocks noGrp="1"/>
          </p:cNvSpPr>
          <p:nvPr>
            <p:ph type="subTitle" idx="7"/>
          </p:nvPr>
        </p:nvSpPr>
        <p:spPr>
          <a:xfrm>
            <a:off x="4868432" y="53220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27"/>
          <p:cNvSpPr txBox="1">
            <a:spLocks noGrp="1"/>
          </p:cNvSpPr>
          <p:nvPr>
            <p:ph type="subTitle" idx="8"/>
          </p:nvPr>
        </p:nvSpPr>
        <p:spPr>
          <a:xfrm>
            <a:off x="8272597" y="53220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27"/>
          <p:cNvSpPr txBox="1">
            <a:spLocks noGrp="1"/>
          </p:cNvSpPr>
          <p:nvPr>
            <p:ph type="title" idx="9" hasCustomPrompt="1"/>
          </p:nvPr>
        </p:nvSpPr>
        <p:spPr>
          <a:xfrm>
            <a:off x="4868433" y="22444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8" name="Google Shape;218;p27"/>
          <p:cNvSpPr txBox="1">
            <a:spLocks noGrp="1"/>
          </p:cNvSpPr>
          <p:nvPr>
            <p:ph type="title" idx="13" hasCustomPrompt="1"/>
          </p:nvPr>
        </p:nvSpPr>
        <p:spPr>
          <a:xfrm>
            <a:off x="4868433" y="43779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9" name="Google Shape;219;p27"/>
          <p:cNvSpPr txBox="1">
            <a:spLocks noGrp="1"/>
          </p:cNvSpPr>
          <p:nvPr>
            <p:ph type="title" idx="14" hasCustomPrompt="1"/>
          </p:nvPr>
        </p:nvSpPr>
        <p:spPr>
          <a:xfrm>
            <a:off x="8272600" y="22444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20" name="Google Shape;220;p27"/>
          <p:cNvSpPr txBox="1">
            <a:spLocks noGrp="1"/>
          </p:cNvSpPr>
          <p:nvPr>
            <p:ph type="title" idx="15" hasCustomPrompt="1"/>
          </p:nvPr>
        </p:nvSpPr>
        <p:spPr>
          <a:xfrm>
            <a:off x="8272600" y="43779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73947421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Two columns"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8"/>
          <p:cNvSpPr/>
          <p:nvPr/>
        </p:nvSpPr>
        <p:spPr>
          <a:xfrm>
            <a:off x="9248867" y="1"/>
            <a:ext cx="2908967" cy="1176388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23" name="Google Shape;223;p28"/>
          <p:cNvGrpSpPr/>
          <p:nvPr/>
        </p:nvGrpSpPr>
        <p:grpSpPr>
          <a:xfrm>
            <a:off x="1" y="-3066"/>
            <a:ext cx="6542812" cy="6871041"/>
            <a:chOff x="0" y="-2306"/>
            <a:chExt cx="4986899" cy="5153281"/>
          </a:xfrm>
        </p:grpSpPr>
        <p:sp>
          <p:nvSpPr>
            <p:cNvPr id="224" name="Google Shape;224;p28"/>
            <p:cNvSpPr/>
            <p:nvPr/>
          </p:nvSpPr>
          <p:spPr>
            <a:xfrm rot="-5400000">
              <a:off x="-289350" y="289625"/>
              <a:ext cx="5150700" cy="45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" name="Google Shape;225;p28"/>
            <p:cNvSpPr/>
            <p:nvPr/>
          </p:nvSpPr>
          <p:spPr>
            <a:xfrm rot="5400000" flipH="1">
              <a:off x="2201406" y="2360307"/>
              <a:ext cx="5148106" cy="422881"/>
            </a:xfrm>
            <a:custGeom>
              <a:avLst/>
              <a:gdLst/>
              <a:ahLst/>
              <a:cxnLst/>
              <a:rect l="l" t="t" r="r" b="b"/>
              <a:pathLst>
                <a:path w="36002" h="11620" extrusionOk="0">
                  <a:moveTo>
                    <a:pt x="36002" y="0"/>
                  </a:moveTo>
                  <a:cubicBezTo>
                    <a:pt x="34719" y="223"/>
                    <a:pt x="33463" y="865"/>
                    <a:pt x="32375" y="1632"/>
                  </a:cubicBezTo>
                  <a:cubicBezTo>
                    <a:pt x="30729" y="2818"/>
                    <a:pt x="29334" y="4338"/>
                    <a:pt x="27688" y="5538"/>
                  </a:cubicBezTo>
                  <a:cubicBezTo>
                    <a:pt x="25164" y="7393"/>
                    <a:pt x="22039" y="8439"/>
                    <a:pt x="18887" y="8467"/>
                  </a:cubicBezTo>
                  <a:cubicBezTo>
                    <a:pt x="18805" y="8468"/>
                    <a:pt x="18723" y="8469"/>
                    <a:pt x="18641" y="8469"/>
                  </a:cubicBezTo>
                  <a:cubicBezTo>
                    <a:pt x="16159" y="8469"/>
                    <a:pt x="13715" y="7869"/>
                    <a:pt x="11271" y="7504"/>
                  </a:cubicBezTo>
                  <a:cubicBezTo>
                    <a:pt x="10215" y="7354"/>
                    <a:pt x="9136" y="7249"/>
                    <a:pt x="8065" y="7249"/>
                  </a:cubicBezTo>
                  <a:cubicBezTo>
                    <a:pt x="6561" y="7249"/>
                    <a:pt x="5074" y="7456"/>
                    <a:pt x="3697" y="8035"/>
                  </a:cubicBezTo>
                  <a:cubicBezTo>
                    <a:pt x="2079" y="8718"/>
                    <a:pt x="670" y="10043"/>
                    <a:pt x="0" y="11619"/>
                  </a:cubicBezTo>
                  <a:lnTo>
                    <a:pt x="36002" y="11619"/>
                  </a:lnTo>
                  <a:lnTo>
                    <a:pt x="3600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26" name="Google Shape;226;p28"/>
          <p:cNvSpPr/>
          <p:nvPr/>
        </p:nvSpPr>
        <p:spPr>
          <a:xfrm>
            <a:off x="521300" y="4484900"/>
            <a:ext cx="478800" cy="478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7" name="Google Shape;227;p28"/>
          <p:cNvSpPr/>
          <p:nvPr/>
        </p:nvSpPr>
        <p:spPr>
          <a:xfrm rot="10800000">
            <a:off x="20" y="5220973"/>
            <a:ext cx="1893681" cy="1637027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8" name="Google Shape;228;p28"/>
          <p:cNvSpPr/>
          <p:nvPr/>
        </p:nvSpPr>
        <p:spPr>
          <a:xfrm>
            <a:off x="10177267" y="383567"/>
            <a:ext cx="1342400" cy="1342400"/>
          </a:xfrm>
          <a:prstGeom prst="ellipse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9" name="Google Shape;229;p28"/>
          <p:cNvSpPr txBox="1">
            <a:spLocks noGrp="1"/>
          </p:cNvSpPr>
          <p:nvPr>
            <p:ph type="title"/>
          </p:nvPr>
        </p:nvSpPr>
        <p:spPr>
          <a:xfrm>
            <a:off x="1508667" y="17258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0" name="Google Shape;230;p28"/>
          <p:cNvSpPr txBox="1">
            <a:spLocks noGrp="1"/>
          </p:cNvSpPr>
          <p:nvPr>
            <p:ph type="subTitle" idx="1"/>
          </p:nvPr>
        </p:nvSpPr>
        <p:spPr>
          <a:xfrm>
            <a:off x="1508667" y="31972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31" name="Google Shape;231;p28"/>
          <p:cNvSpPr txBox="1">
            <a:spLocks noGrp="1"/>
          </p:cNvSpPr>
          <p:nvPr>
            <p:ph type="title" idx="2"/>
          </p:nvPr>
        </p:nvSpPr>
        <p:spPr>
          <a:xfrm>
            <a:off x="6488933" y="17258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2" name="Google Shape;232;p28"/>
          <p:cNvSpPr txBox="1">
            <a:spLocks noGrp="1"/>
          </p:cNvSpPr>
          <p:nvPr>
            <p:ph type="subTitle" idx="3"/>
          </p:nvPr>
        </p:nvSpPr>
        <p:spPr>
          <a:xfrm>
            <a:off x="6488933" y="31972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33" name="Google Shape;233;p28"/>
          <p:cNvSpPr/>
          <p:nvPr/>
        </p:nvSpPr>
        <p:spPr>
          <a:xfrm>
            <a:off x="1088133" y="5848525"/>
            <a:ext cx="3028395" cy="1079220"/>
          </a:xfrm>
          <a:custGeom>
            <a:avLst/>
            <a:gdLst/>
            <a:ahLst/>
            <a:cxnLst/>
            <a:rect l="l" t="t" r="r" b="b"/>
            <a:pathLst>
              <a:path w="21635" h="7710" extrusionOk="0">
                <a:moveTo>
                  <a:pt x="8230" y="0"/>
                </a:moveTo>
                <a:cubicBezTo>
                  <a:pt x="7155" y="0"/>
                  <a:pt x="6036" y="381"/>
                  <a:pt x="5092" y="930"/>
                </a:cubicBezTo>
                <a:cubicBezTo>
                  <a:pt x="2567" y="2381"/>
                  <a:pt x="698" y="4891"/>
                  <a:pt x="1" y="7709"/>
                </a:cubicBezTo>
                <a:lnTo>
                  <a:pt x="21635" y="7709"/>
                </a:lnTo>
                <a:cubicBezTo>
                  <a:pt x="21635" y="7444"/>
                  <a:pt x="21621" y="7165"/>
                  <a:pt x="21537" y="6900"/>
                </a:cubicBezTo>
                <a:cubicBezTo>
                  <a:pt x="21133" y="5505"/>
                  <a:pt x="19473" y="4947"/>
                  <a:pt x="18050" y="4891"/>
                </a:cubicBezTo>
                <a:cubicBezTo>
                  <a:pt x="16613" y="4822"/>
                  <a:pt x="15079" y="5031"/>
                  <a:pt x="13824" y="4320"/>
                </a:cubicBezTo>
                <a:cubicBezTo>
                  <a:pt x="12275" y="3427"/>
                  <a:pt x="11662" y="1418"/>
                  <a:pt x="10141" y="498"/>
                </a:cubicBezTo>
                <a:cubicBezTo>
                  <a:pt x="9557" y="149"/>
                  <a:pt x="8902" y="0"/>
                  <a:pt x="8230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45080843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 Layout 1">
    <p:bg>
      <p:bgPr>
        <a:solidFill>
          <a:schemeClr val="lt1"/>
        </a:solid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9"/>
          <p:cNvSpPr/>
          <p:nvPr/>
        </p:nvSpPr>
        <p:spPr>
          <a:xfrm flipH="1">
            <a:off x="269000" y="1075927"/>
            <a:ext cx="542000" cy="54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36" name="Google Shape;236;p29"/>
          <p:cNvSpPr/>
          <p:nvPr/>
        </p:nvSpPr>
        <p:spPr>
          <a:xfrm>
            <a:off x="-6499" y="1"/>
            <a:ext cx="2210257" cy="946188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37" name="Google Shape;237;p29"/>
          <p:cNvGrpSpPr/>
          <p:nvPr/>
        </p:nvGrpSpPr>
        <p:grpSpPr>
          <a:xfrm rot="10800000">
            <a:off x="8135415" y="4352311"/>
            <a:ext cx="4056576" cy="2514919"/>
            <a:chOff x="1367050" y="3059225"/>
            <a:chExt cx="1407100" cy="848450"/>
          </a:xfrm>
        </p:grpSpPr>
        <p:sp>
          <p:nvSpPr>
            <p:cNvPr id="238" name="Google Shape;238;p29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" name="Google Shape;239;p29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40" name="Google Shape;240;p29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4751600" cy="144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41" name="Google Shape;241;p29"/>
          <p:cNvSpPr txBox="1"/>
          <p:nvPr/>
        </p:nvSpPr>
        <p:spPr>
          <a:xfrm>
            <a:off x="960033" y="4632784"/>
            <a:ext cx="4570800" cy="8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l" rtl="0">
              <a:spcBef>
                <a:spcPts val="400"/>
              </a:spcBef>
              <a:buClr>
                <a:srgbClr val="000000"/>
              </a:buClr>
              <a:buFont typeface="Arial"/>
              <a:buNone/>
            </a:pP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CREDITS: This presentation template was created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2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, including icons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, and infographics &amp; images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4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. </a:t>
            </a:r>
            <a:endParaRPr sz="1333" kern="0">
              <a:solidFill>
                <a:srgbClr val="EEEEEE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242" name="Google Shape;242;p29"/>
          <p:cNvSpPr/>
          <p:nvPr/>
        </p:nvSpPr>
        <p:spPr>
          <a:xfrm rot="10800000" flipH="1">
            <a:off x="6244933" y="4787800"/>
            <a:ext cx="5006513" cy="213403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43" name="Google Shape;243;p29"/>
          <p:cNvSpPr/>
          <p:nvPr/>
        </p:nvSpPr>
        <p:spPr>
          <a:xfrm>
            <a:off x="10466353" y="3056368"/>
            <a:ext cx="1150400" cy="1150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1934762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 rot="10800000" flipH="1">
            <a:off x="6" y="3058523"/>
            <a:ext cx="6280356" cy="3799472"/>
            <a:chOff x="1367050" y="3059225"/>
            <a:chExt cx="1407100" cy="848450"/>
          </a:xfrm>
        </p:grpSpPr>
        <p:sp>
          <p:nvSpPr>
            <p:cNvPr id="10" name="Google Shape;10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2" name="Google Shape;12;p2"/>
          <p:cNvSpPr/>
          <p:nvPr/>
        </p:nvSpPr>
        <p:spPr>
          <a:xfrm>
            <a:off x="606333" y="1605400"/>
            <a:ext cx="606800" cy="6068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10977000" y="1605400"/>
            <a:ext cx="805600" cy="805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" name="Google Shape;14;p2"/>
          <p:cNvSpPr/>
          <p:nvPr/>
        </p:nvSpPr>
        <p:spPr>
          <a:xfrm flipH="1">
            <a:off x="8907000" y="0"/>
            <a:ext cx="3285000" cy="141180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950800" y="2217733"/>
            <a:ext cx="6839600" cy="273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950800" y="4883200"/>
            <a:ext cx="5437600" cy="125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39100651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accent3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 rot="10800000" flipH="1">
            <a:off x="6" y="4893447"/>
            <a:ext cx="3215317" cy="1964557"/>
            <a:chOff x="1367050" y="3059225"/>
            <a:chExt cx="1407100" cy="848450"/>
          </a:xfrm>
        </p:grpSpPr>
        <p:sp>
          <p:nvSpPr>
            <p:cNvPr id="19" name="Google Shape;19;p3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/>
          <p:nvPr/>
        </p:nvSpPr>
        <p:spPr>
          <a:xfrm flipH="1">
            <a:off x="81" y="-4936"/>
            <a:ext cx="1488056" cy="1286479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950800" y="2634733"/>
            <a:ext cx="4194000" cy="198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950800" y="4621933"/>
            <a:ext cx="4194000" cy="10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title" idx="2" hasCustomPrompt="1"/>
          </p:nvPr>
        </p:nvSpPr>
        <p:spPr>
          <a:xfrm>
            <a:off x="2552400" y="1299933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60912449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bg>
      <p:bgPr>
        <a:solidFill>
          <a:schemeClr val="accent3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4"/>
          <p:cNvGrpSpPr/>
          <p:nvPr/>
        </p:nvGrpSpPr>
        <p:grpSpPr>
          <a:xfrm>
            <a:off x="96" y="4680"/>
            <a:ext cx="6602301" cy="2697392"/>
            <a:chOff x="1367050" y="3059225"/>
            <a:chExt cx="1407100" cy="848450"/>
          </a:xfrm>
        </p:grpSpPr>
        <p:sp>
          <p:nvSpPr>
            <p:cNvPr id="27" name="Google Shape;27;p4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" name="Google Shape;28;p4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9" name="Google Shape;29;p4"/>
          <p:cNvGrpSpPr/>
          <p:nvPr/>
        </p:nvGrpSpPr>
        <p:grpSpPr>
          <a:xfrm rot="10800000">
            <a:off x="7427828" y="3943484"/>
            <a:ext cx="4761064" cy="2914483"/>
            <a:chOff x="1367050" y="3059225"/>
            <a:chExt cx="1407100" cy="848450"/>
          </a:xfrm>
        </p:grpSpPr>
        <p:sp>
          <p:nvSpPr>
            <p:cNvPr id="30" name="Google Shape;30;p4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950800" y="2563484"/>
            <a:ext cx="4803200" cy="215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ubTitle" idx="1"/>
          </p:nvPr>
        </p:nvSpPr>
        <p:spPr>
          <a:xfrm>
            <a:off x="950800" y="4717084"/>
            <a:ext cx="4272800" cy="9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title" idx="2" hasCustomPrompt="1"/>
          </p:nvPr>
        </p:nvSpPr>
        <p:spPr>
          <a:xfrm>
            <a:off x="1126600" y="1298517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5" name="Google Shape;35;p4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8690848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3">
  <p:cSld name="Section header 3">
    <p:bg>
      <p:bgPr>
        <a:solidFill>
          <a:schemeClr val="accent3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6826300" y="2671767"/>
            <a:ext cx="4114000" cy="19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1"/>
          </p:nvPr>
        </p:nvSpPr>
        <p:spPr>
          <a:xfrm>
            <a:off x="6826300" y="4586567"/>
            <a:ext cx="4114000" cy="112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title" idx="2" hasCustomPrompt="1"/>
          </p:nvPr>
        </p:nvSpPr>
        <p:spPr>
          <a:xfrm>
            <a:off x="8370000" y="1304673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grpSp>
        <p:nvGrpSpPr>
          <p:cNvPr id="40" name="Google Shape;40;p5"/>
          <p:cNvGrpSpPr/>
          <p:nvPr/>
        </p:nvGrpSpPr>
        <p:grpSpPr>
          <a:xfrm rot="10800000">
            <a:off x="5564045" y="5499223"/>
            <a:ext cx="6638511" cy="1376299"/>
            <a:chOff x="1367050" y="3059225"/>
            <a:chExt cx="1407100" cy="848450"/>
          </a:xfrm>
        </p:grpSpPr>
        <p:sp>
          <p:nvSpPr>
            <p:cNvPr id="41" name="Google Shape;41;p5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" name="Google Shape;42;p5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00922808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4">
  <p:cSld name="Section header 4">
    <p:bg>
      <p:bgPr>
        <a:solidFill>
          <a:schemeClr val="accent3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6507500" y="2509033"/>
            <a:ext cx="4187200" cy="222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ubTitle" idx="1"/>
          </p:nvPr>
        </p:nvSpPr>
        <p:spPr>
          <a:xfrm>
            <a:off x="6507500" y="4729767"/>
            <a:ext cx="4187200" cy="9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title" idx="2" hasCustomPrompt="1"/>
          </p:nvPr>
        </p:nvSpPr>
        <p:spPr>
          <a:xfrm>
            <a:off x="6683300" y="1291200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91021565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3943600" y="1444467"/>
            <a:ext cx="4304800" cy="13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ubTitle" idx="1"/>
          </p:nvPr>
        </p:nvSpPr>
        <p:spPr>
          <a:xfrm>
            <a:off x="3776600" y="2825267"/>
            <a:ext cx="4638800" cy="211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26172167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/>
        </p:nvSpPr>
        <p:spPr>
          <a:xfrm>
            <a:off x="0" y="6030"/>
            <a:ext cx="1866517" cy="1472764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title" idx="2"/>
          </p:nvPr>
        </p:nvSpPr>
        <p:spPr>
          <a:xfrm>
            <a:off x="1562533" y="33155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ubTitle" idx="1"/>
          </p:nvPr>
        </p:nvSpPr>
        <p:spPr>
          <a:xfrm>
            <a:off x="1562533" y="4492000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title" idx="3"/>
          </p:nvPr>
        </p:nvSpPr>
        <p:spPr>
          <a:xfrm>
            <a:off x="6435067" y="33155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ubTitle" idx="4"/>
          </p:nvPr>
        </p:nvSpPr>
        <p:spPr>
          <a:xfrm>
            <a:off x="6435067" y="4492000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57" name="Google Shape;57;p8"/>
          <p:cNvSpPr/>
          <p:nvPr/>
        </p:nvSpPr>
        <p:spPr>
          <a:xfrm>
            <a:off x="6435065" y="4999899"/>
            <a:ext cx="5756960" cy="1858077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0465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">
  <p:cSld name="Device mockup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950800" y="2285700"/>
            <a:ext cx="29140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9042867" y="5841601"/>
            <a:ext cx="3149095" cy="101640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0" name="Google Shape;90;p13"/>
          <p:cNvSpPr/>
          <p:nvPr/>
        </p:nvSpPr>
        <p:spPr>
          <a:xfrm rot="-5400000">
            <a:off x="239767" y="-239777"/>
            <a:ext cx="1772016" cy="2251552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1"/>
          </p:nvPr>
        </p:nvSpPr>
        <p:spPr>
          <a:xfrm>
            <a:off x="950800" y="3053684"/>
            <a:ext cx="2914000" cy="16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8702617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oogle Shape;59;p9"/>
          <p:cNvGrpSpPr/>
          <p:nvPr/>
        </p:nvGrpSpPr>
        <p:grpSpPr>
          <a:xfrm>
            <a:off x="-134" y="1"/>
            <a:ext cx="12192091" cy="3596065"/>
            <a:chOff x="-100" y="0"/>
            <a:chExt cx="9144068" cy="2783907"/>
          </a:xfrm>
        </p:grpSpPr>
        <p:sp>
          <p:nvSpPr>
            <p:cNvPr id="60" name="Google Shape;60;p9"/>
            <p:cNvSpPr/>
            <p:nvPr/>
          </p:nvSpPr>
          <p:spPr>
            <a:xfrm>
              <a:off x="-100" y="0"/>
              <a:ext cx="9144000" cy="236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" name="Google Shape;61;p9"/>
            <p:cNvSpPr/>
            <p:nvPr/>
          </p:nvSpPr>
          <p:spPr>
            <a:xfrm rot="10800000" flipH="1">
              <a:off x="0" y="2356524"/>
              <a:ext cx="9143968" cy="427384"/>
            </a:xfrm>
            <a:custGeom>
              <a:avLst/>
              <a:gdLst/>
              <a:ahLst/>
              <a:cxnLst/>
              <a:rect l="l" t="t" r="r" b="b"/>
              <a:pathLst>
                <a:path w="36002" h="11620" extrusionOk="0">
                  <a:moveTo>
                    <a:pt x="36002" y="0"/>
                  </a:moveTo>
                  <a:cubicBezTo>
                    <a:pt x="34719" y="223"/>
                    <a:pt x="33463" y="865"/>
                    <a:pt x="32375" y="1632"/>
                  </a:cubicBezTo>
                  <a:cubicBezTo>
                    <a:pt x="30729" y="2818"/>
                    <a:pt x="29334" y="4338"/>
                    <a:pt x="27688" y="5538"/>
                  </a:cubicBezTo>
                  <a:cubicBezTo>
                    <a:pt x="25164" y="7393"/>
                    <a:pt x="22039" y="8439"/>
                    <a:pt x="18887" y="8467"/>
                  </a:cubicBezTo>
                  <a:cubicBezTo>
                    <a:pt x="18805" y="8468"/>
                    <a:pt x="18723" y="8469"/>
                    <a:pt x="18641" y="8469"/>
                  </a:cubicBezTo>
                  <a:cubicBezTo>
                    <a:pt x="16159" y="8469"/>
                    <a:pt x="13715" y="7869"/>
                    <a:pt x="11271" y="7504"/>
                  </a:cubicBezTo>
                  <a:cubicBezTo>
                    <a:pt x="10215" y="7354"/>
                    <a:pt x="9136" y="7249"/>
                    <a:pt x="8065" y="7249"/>
                  </a:cubicBezTo>
                  <a:cubicBezTo>
                    <a:pt x="6561" y="7249"/>
                    <a:pt x="5074" y="7456"/>
                    <a:pt x="3697" y="8035"/>
                  </a:cubicBezTo>
                  <a:cubicBezTo>
                    <a:pt x="2079" y="8718"/>
                    <a:pt x="670" y="10043"/>
                    <a:pt x="0" y="11619"/>
                  </a:cubicBezTo>
                  <a:lnTo>
                    <a:pt x="36002" y="11619"/>
                  </a:lnTo>
                  <a:lnTo>
                    <a:pt x="3600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title" idx="2"/>
          </p:nvPr>
        </p:nvSpPr>
        <p:spPr>
          <a:xfrm>
            <a:off x="9508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ubTitle" idx="1"/>
          </p:nvPr>
        </p:nvSpPr>
        <p:spPr>
          <a:xfrm>
            <a:off x="9508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title" idx="3"/>
          </p:nvPr>
        </p:nvSpPr>
        <p:spPr>
          <a:xfrm>
            <a:off x="44652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ubTitle" idx="4"/>
          </p:nvPr>
        </p:nvSpPr>
        <p:spPr>
          <a:xfrm>
            <a:off x="44652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title" idx="5"/>
          </p:nvPr>
        </p:nvSpPr>
        <p:spPr>
          <a:xfrm>
            <a:off x="79796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subTitle" idx="6"/>
          </p:nvPr>
        </p:nvSpPr>
        <p:spPr>
          <a:xfrm>
            <a:off x="79796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9" name="Google Shape;69;p9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0" name="Google Shape;70;p9"/>
          <p:cNvSpPr txBox="1">
            <a:spLocks noGrp="1"/>
          </p:cNvSpPr>
          <p:nvPr>
            <p:ph type="title" idx="7" hasCustomPrompt="1"/>
          </p:nvPr>
        </p:nvSpPr>
        <p:spPr>
          <a:xfrm>
            <a:off x="20862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1" name="Google Shape;71;p9"/>
          <p:cNvSpPr txBox="1">
            <a:spLocks noGrp="1"/>
          </p:cNvSpPr>
          <p:nvPr>
            <p:ph type="title" idx="8" hasCustomPrompt="1"/>
          </p:nvPr>
        </p:nvSpPr>
        <p:spPr>
          <a:xfrm>
            <a:off x="56006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2" name="Google Shape;72;p9"/>
          <p:cNvSpPr txBox="1">
            <a:spLocks noGrp="1"/>
          </p:cNvSpPr>
          <p:nvPr>
            <p:ph type="title" idx="9" hasCustomPrompt="1"/>
          </p:nvPr>
        </p:nvSpPr>
        <p:spPr>
          <a:xfrm>
            <a:off x="91150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089542977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0"/>
          <p:cNvGrpSpPr/>
          <p:nvPr/>
        </p:nvGrpSpPr>
        <p:grpSpPr>
          <a:xfrm>
            <a:off x="9508199" y="0"/>
            <a:ext cx="2683845" cy="1969787"/>
            <a:chOff x="6680250" y="0"/>
            <a:chExt cx="2463750" cy="1808250"/>
          </a:xfrm>
        </p:grpSpPr>
        <p:sp>
          <p:nvSpPr>
            <p:cNvPr id="75" name="Google Shape;75;p10"/>
            <p:cNvSpPr/>
            <p:nvPr/>
          </p:nvSpPr>
          <p:spPr>
            <a:xfrm>
              <a:off x="8232750" y="1204050"/>
              <a:ext cx="604200" cy="604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" name="Google Shape;76;p10"/>
            <p:cNvSpPr/>
            <p:nvPr/>
          </p:nvSpPr>
          <p:spPr>
            <a:xfrm flipH="1">
              <a:off x="6680250" y="0"/>
              <a:ext cx="2463750" cy="1058850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77" name="Google Shape;77;p10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384494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/>
          <p:nvPr/>
        </p:nvSpPr>
        <p:spPr>
          <a:xfrm flipH="1">
            <a:off x="-19" y="5221464"/>
            <a:ext cx="4670420" cy="1636523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1" name="Google Shape;81;p11"/>
          <p:cNvSpPr/>
          <p:nvPr/>
        </p:nvSpPr>
        <p:spPr>
          <a:xfrm>
            <a:off x="11170498" y="-4932"/>
            <a:ext cx="1021509" cy="88311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96292492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2"/>
          <p:cNvSpPr/>
          <p:nvPr/>
        </p:nvSpPr>
        <p:spPr>
          <a:xfrm>
            <a:off x="-31916" y="-31917"/>
            <a:ext cx="1617839" cy="1276655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4" name="Google Shape;84;p12"/>
          <p:cNvSpPr/>
          <p:nvPr/>
        </p:nvSpPr>
        <p:spPr>
          <a:xfrm>
            <a:off x="482987" y="971423"/>
            <a:ext cx="935600" cy="9356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5" name="Google Shape;85;p12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/>
          <p:nvPr/>
        </p:nvSpPr>
        <p:spPr>
          <a:xfrm>
            <a:off x="9042867" y="5841601"/>
            <a:ext cx="3149095" cy="101640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262932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">
  <p:cSld name="Device mockup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950800" y="2285700"/>
            <a:ext cx="29140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9042867" y="5841601"/>
            <a:ext cx="3149095" cy="101640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0" name="Google Shape;90;p13"/>
          <p:cNvSpPr/>
          <p:nvPr/>
        </p:nvSpPr>
        <p:spPr>
          <a:xfrm rot="-5400000">
            <a:off x="239767" y="-239777"/>
            <a:ext cx="1772016" cy="2251552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1"/>
          </p:nvPr>
        </p:nvSpPr>
        <p:spPr>
          <a:xfrm>
            <a:off x="950800" y="3053684"/>
            <a:ext cx="2914000" cy="16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11054137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 2">
  <p:cSld name="Device mockup 2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/>
          <p:nvPr/>
        </p:nvSpPr>
        <p:spPr>
          <a:xfrm rot="10800000">
            <a:off x="-8" y="22"/>
            <a:ext cx="9447165" cy="2155007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950800" y="2285700"/>
            <a:ext cx="29140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1"/>
          </p:nvPr>
        </p:nvSpPr>
        <p:spPr>
          <a:xfrm>
            <a:off x="950800" y="3053684"/>
            <a:ext cx="2914000" cy="16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52100130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5156000" cy="7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subTitle" idx="1"/>
          </p:nvPr>
        </p:nvSpPr>
        <p:spPr>
          <a:xfrm>
            <a:off x="956267" y="1758100"/>
            <a:ext cx="3807600" cy="22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99" name="Google Shape;99;p15"/>
          <p:cNvSpPr/>
          <p:nvPr/>
        </p:nvSpPr>
        <p:spPr>
          <a:xfrm>
            <a:off x="9248867" y="0"/>
            <a:ext cx="2446583" cy="989400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0" name="Google Shape;100;p15"/>
          <p:cNvSpPr/>
          <p:nvPr/>
        </p:nvSpPr>
        <p:spPr>
          <a:xfrm flipH="1">
            <a:off x="-19" y="4964237"/>
            <a:ext cx="5867485" cy="189375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1865000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3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title"/>
          </p:nvPr>
        </p:nvSpPr>
        <p:spPr>
          <a:xfrm>
            <a:off x="3720200" y="2531200"/>
            <a:ext cx="4751600" cy="13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subTitle" idx="1"/>
          </p:nvPr>
        </p:nvSpPr>
        <p:spPr>
          <a:xfrm>
            <a:off x="3720200" y="3968167"/>
            <a:ext cx="4751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6"/>
          <p:cNvSpPr/>
          <p:nvPr/>
        </p:nvSpPr>
        <p:spPr>
          <a:xfrm>
            <a:off x="5170437" y="4591732"/>
            <a:ext cx="7021591" cy="2266248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5" name="Google Shape;105;p16"/>
          <p:cNvSpPr/>
          <p:nvPr/>
        </p:nvSpPr>
        <p:spPr>
          <a:xfrm rot="5400000">
            <a:off x="709431" y="-709385"/>
            <a:ext cx="2372381" cy="3791156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6" name="Google Shape;106;p16"/>
          <p:cNvSpPr/>
          <p:nvPr/>
        </p:nvSpPr>
        <p:spPr>
          <a:xfrm rot="5400000">
            <a:off x="4120615" y="5611961"/>
            <a:ext cx="783280" cy="874431"/>
          </a:xfrm>
          <a:custGeom>
            <a:avLst/>
            <a:gdLst/>
            <a:ahLst/>
            <a:cxnLst/>
            <a:rect l="l" t="t" r="r" b="b"/>
            <a:pathLst>
              <a:path w="8622" h="9625" extrusionOk="0">
                <a:moveTo>
                  <a:pt x="4436" y="0"/>
                </a:moveTo>
                <a:cubicBezTo>
                  <a:pt x="1928" y="0"/>
                  <a:pt x="0" y="4791"/>
                  <a:pt x="1452" y="7627"/>
                </a:cubicBezTo>
                <a:cubicBezTo>
                  <a:pt x="2178" y="9033"/>
                  <a:pt x="3530" y="9624"/>
                  <a:pt x="4819" y="9624"/>
                </a:cubicBezTo>
                <a:cubicBezTo>
                  <a:pt x="6203" y="9624"/>
                  <a:pt x="7514" y="8941"/>
                  <a:pt x="7896" y="7850"/>
                </a:cubicBezTo>
                <a:cubicBezTo>
                  <a:pt x="8622" y="5744"/>
                  <a:pt x="7771" y="332"/>
                  <a:pt x="4646" y="11"/>
                </a:cubicBezTo>
                <a:cubicBezTo>
                  <a:pt x="4576" y="4"/>
                  <a:pt x="4506" y="0"/>
                  <a:pt x="443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7" name="Google Shape;107;p16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8" name="Google Shape;108;p16"/>
          <p:cNvSpPr/>
          <p:nvPr/>
        </p:nvSpPr>
        <p:spPr>
          <a:xfrm>
            <a:off x="10457367" y="166700"/>
            <a:ext cx="1342400" cy="13424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4504842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/>
          <p:nvPr/>
        </p:nvSpPr>
        <p:spPr>
          <a:xfrm>
            <a:off x="-31916" y="-31917"/>
            <a:ext cx="1617839" cy="1276655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1" name="Google Shape;111;p17"/>
          <p:cNvSpPr/>
          <p:nvPr/>
        </p:nvSpPr>
        <p:spPr>
          <a:xfrm>
            <a:off x="482987" y="971423"/>
            <a:ext cx="935600" cy="9356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2" name="Google Shape;112;p17"/>
          <p:cNvSpPr/>
          <p:nvPr/>
        </p:nvSpPr>
        <p:spPr>
          <a:xfrm flipH="1">
            <a:off x="4166702" y="2090692"/>
            <a:ext cx="3038599" cy="4840080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3" name="Google Shape;113;p17"/>
          <p:cNvSpPr/>
          <p:nvPr/>
        </p:nvSpPr>
        <p:spPr>
          <a:xfrm>
            <a:off x="6936467" y="-167"/>
            <a:ext cx="52556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4" name="Google Shape;114;p17"/>
          <p:cNvSpPr txBox="1">
            <a:spLocks noGrp="1"/>
          </p:cNvSpPr>
          <p:nvPr>
            <p:ph type="title"/>
          </p:nvPr>
        </p:nvSpPr>
        <p:spPr>
          <a:xfrm>
            <a:off x="950800" y="1907033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7"/>
          <p:cNvSpPr txBox="1">
            <a:spLocks noGrp="1"/>
          </p:cNvSpPr>
          <p:nvPr>
            <p:ph type="subTitle" idx="1"/>
          </p:nvPr>
        </p:nvSpPr>
        <p:spPr>
          <a:xfrm>
            <a:off x="950800" y="33041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16" name="Google Shape;116;p17"/>
          <p:cNvSpPr txBox="1">
            <a:spLocks noGrp="1"/>
          </p:cNvSpPr>
          <p:nvPr>
            <p:ph type="subTitle" idx="2"/>
          </p:nvPr>
        </p:nvSpPr>
        <p:spPr>
          <a:xfrm>
            <a:off x="7047000" y="4950967"/>
            <a:ext cx="4194000" cy="11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7" name="Google Shape;117;p17"/>
          <p:cNvSpPr/>
          <p:nvPr/>
        </p:nvSpPr>
        <p:spPr>
          <a:xfrm rot="-5400000" flipH="1">
            <a:off x="2446668" y="2357370"/>
            <a:ext cx="6862461" cy="2138389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4968913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bg>
      <p:bgPr>
        <a:solidFill>
          <a:schemeClr val="accent3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/>
          <p:nvPr/>
        </p:nvSpPr>
        <p:spPr>
          <a:xfrm flipH="1">
            <a:off x="9819630" y="3066834"/>
            <a:ext cx="2372381" cy="3791156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0" name="Google Shape;120;p18"/>
          <p:cNvSpPr txBox="1">
            <a:spLocks noGrp="1"/>
          </p:cNvSpPr>
          <p:nvPr>
            <p:ph type="title"/>
          </p:nvPr>
        </p:nvSpPr>
        <p:spPr>
          <a:xfrm>
            <a:off x="950800" y="1907033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1" name="Google Shape;121;p18"/>
          <p:cNvSpPr txBox="1">
            <a:spLocks noGrp="1"/>
          </p:cNvSpPr>
          <p:nvPr>
            <p:ph type="subTitle" idx="1"/>
          </p:nvPr>
        </p:nvSpPr>
        <p:spPr>
          <a:xfrm>
            <a:off x="950800" y="33041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87167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 2">
  <p:cSld name="Device mockup 2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/>
          <p:nvPr/>
        </p:nvSpPr>
        <p:spPr>
          <a:xfrm rot="10800000">
            <a:off x="-8" y="22"/>
            <a:ext cx="9447165" cy="2155007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950800" y="2285700"/>
            <a:ext cx="29140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1"/>
          </p:nvPr>
        </p:nvSpPr>
        <p:spPr>
          <a:xfrm>
            <a:off x="950800" y="3053684"/>
            <a:ext cx="2914000" cy="16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25275010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 2">
  <p:cSld name="Caption 2">
    <p:bg>
      <p:bgPr>
        <a:solidFill>
          <a:schemeClr val="accent3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>
            <a:spLocks noGrp="1"/>
          </p:cNvSpPr>
          <p:nvPr>
            <p:ph type="title"/>
          </p:nvPr>
        </p:nvSpPr>
        <p:spPr>
          <a:xfrm>
            <a:off x="7046800" y="2730400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33857528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/>
          <p:nvPr/>
        </p:nvSpPr>
        <p:spPr>
          <a:xfrm flipH="1">
            <a:off x="7913869" y="-77766"/>
            <a:ext cx="4364999" cy="187595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6" name="Google Shape;126;p20"/>
          <p:cNvSpPr/>
          <p:nvPr/>
        </p:nvSpPr>
        <p:spPr>
          <a:xfrm>
            <a:off x="1253200" y="334267"/>
            <a:ext cx="2246800" cy="2246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7" name="Google Shape;127;p20"/>
          <p:cNvSpPr/>
          <p:nvPr/>
        </p:nvSpPr>
        <p:spPr>
          <a:xfrm>
            <a:off x="5864861" y="522363"/>
            <a:ext cx="2422000" cy="24220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28" name="Google Shape;128;p20"/>
          <p:cNvGrpSpPr/>
          <p:nvPr/>
        </p:nvGrpSpPr>
        <p:grpSpPr>
          <a:xfrm rot="10800000" flipH="1">
            <a:off x="15" y="3749308"/>
            <a:ext cx="5138541" cy="3108721"/>
            <a:chOff x="1367050" y="3059225"/>
            <a:chExt cx="1407100" cy="848450"/>
          </a:xfrm>
        </p:grpSpPr>
        <p:sp>
          <p:nvSpPr>
            <p:cNvPr id="129" name="Google Shape;129;p20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" name="Google Shape;130;p20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31" name="Google Shape;131;p20"/>
          <p:cNvSpPr/>
          <p:nvPr/>
        </p:nvSpPr>
        <p:spPr>
          <a:xfrm rot="10800000">
            <a:off x="1748743" y="5136273"/>
            <a:ext cx="4464288" cy="1805361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2" name="Google Shape;132;p20"/>
          <p:cNvSpPr txBox="1">
            <a:spLocks noGrp="1"/>
          </p:cNvSpPr>
          <p:nvPr>
            <p:ph type="title" hasCustomPrompt="1"/>
          </p:nvPr>
        </p:nvSpPr>
        <p:spPr>
          <a:xfrm>
            <a:off x="1808600" y="1474833"/>
            <a:ext cx="8574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133" name="Google Shape;133;p20"/>
          <p:cNvSpPr txBox="1">
            <a:spLocks noGrp="1"/>
          </p:cNvSpPr>
          <p:nvPr>
            <p:ph type="subTitle" idx="1"/>
          </p:nvPr>
        </p:nvSpPr>
        <p:spPr>
          <a:xfrm>
            <a:off x="2954200" y="4092833"/>
            <a:ext cx="628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34" name="Google Shape;134;p20"/>
          <p:cNvSpPr/>
          <p:nvPr/>
        </p:nvSpPr>
        <p:spPr>
          <a:xfrm>
            <a:off x="904200" y="2945900"/>
            <a:ext cx="606800" cy="606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5" name="Google Shape;135;p20"/>
          <p:cNvSpPr/>
          <p:nvPr/>
        </p:nvSpPr>
        <p:spPr>
          <a:xfrm>
            <a:off x="10977000" y="1605400"/>
            <a:ext cx="805600" cy="805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6" name="Google Shape;136;p20"/>
          <p:cNvSpPr/>
          <p:nvPr/>
        </p:nvSpPr>
        <p:spPr>
          <a:xfrm flipH="1">
            <a:off x="8907000" y="0"/>
            <a:ext cx="3285000" cy="141180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5207175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104528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/>
          <p:nvPr/>
        </p:nvSpPr>
        <p:spPr>
          <a:xfrm flipH="1">
            <a:off x="7913869" y="-77766"/>
            <a:ext cx="4364999" cy="187595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0" name="Google Shape;140;p22"/>
          <p:cNvSpPr/>
          <p:nvPr/>
        </p:nvSpPr>
        <p:spPr>
          <a:xfrm>
            <a:off x="265067" y="141067"/>
            <a:ext cx="956000" cy="956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41" name="Google Shape;141;p22"/>
          <p:cNvGrpSpPr/>
          <p:nvPr/>
        </p:nvGrpSpPr>
        <p:grpSpPr>
          <a:xfrm rot="10800000" flipH="1">
            <a:off x="-3729" y="5792018"/>
            <a:ext cx="1849680" cy="1122783"/>
            <a:chOff x="1367050" y="3059225"/>
            <a:chExt cx="1407100" cy="848450"/>
          </a:xfrm>
        </p:grpSpPr>
        <p:sp>
          <p:nvSpPr>
            <p:cNvPr id="142" name="Google Shape;142;p2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" name="Google Shape;143;p2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44" name="Google Shape;144;p22"/>
          <p:cNvSpPr/>
          <p:nvPr/>
        </p:nvSpPr>
        <p:spPr>
          <a:xfrm rot="10800000">
            <a:off x="1102326" y="6223374"/>
            <a:ext cx="1776109" cy="718260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5" name="Google Shape;145;p22"/>
          <p:cNvSpPr/>
          <p:nvPr/>
        </p:nvSpPr>
        <p:spPr>
          <a:xfrm>
            <a:off x="11523400" y="938900"/>
            <a:ext cx="404000" cy="40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6" name="Google Shape;146;p22"/>
          <p:cNvSpPr/>
          <p:nvPr/>
        </p:nvSpPr>
        <p:spPr>
          <a:xfrm flipH="1">
            <a:off x="10317469" y="1"/>
            <a:ext cx="1874531" cy="80562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35798916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oogle Shape;148;p23"/>
          <p:cNvGrpSpPr/>
          <p:nvPr/>
        </p:nvGrpSpPr>
        <p:grpSpPr>
          <a:xfrm rot="10800000" flipH="1">
            <a:off x="10163674" y="5428398"/>
            <a:ext cx="2028617" cy="1429517"/>
            <a:chOff x="7738102" y="0"/>
            <a:chExt cx="1405898" cy="1007175"/>
          </a:xfrm>
        </p:grpSpPr>
        <p:sp>
          <p:nvSpPr>
            <p:cNvPr id="149" name="Google Shape;149;p23"/>
            <p:cNvSpPr/>
            <p:nvPr/>
          </p:nvSpPr>
          <p:spPr>
            <a:xfrm>
              <a:off x="8642550" y="704175"/>
              <a:ext cx="303000" cy="303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" name="Google Shape;150;p23"/>
            <p:cNvSpPr/>
            <p:nvPr/>
          </p:nvSpPr>
          <p:spPr>
            <a:xfrm flipH="1">
              <a:off x="7738102" y="0"/>
              <a:ext cx="1405898" cy="604215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51" name="Google Shape;151;p23"/>
          <p:cNvSpPr/>
          <p:nvPr/>
        </p:nvSpPr>
        <p:spPr>
          <a:xfrm rot="10800000">
            <a:off x="21" y="35"/>
            <a:ext cx="2888080" cy="946565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99744532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">
  <p:cSld name="Table of content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"/>
          <p:cNvSpPr/>
          <p:nvPr/>
        </p:nvSpPr>
        <p:spPr>
          <a:xfrm rot="2700000">
            <a:off x="6659259" y="2009369"/>
            <a:ext cx="959820" cy="1071476"/>
          </a:xfrm>
          <a:custGeom>
            <a:avLst/>
            <a:gdLst/>
            <a:ahLst/>
            <a:cxnLst/>
            <a:rect l="l" t="t" r="r" b="b"/>
            <a:pathLst>
              <a:path w="8622" h="9625" extrusionOk="0">
                <a:moveTo>
                  <a:pt x="4436" y="0"/>
                </a:moveTo>
                <a:cubicBezTo>
                  <a:pt x="1928" y="0"/>
                  <a:pt x="0" y="4791"/>
                  <a:pt x="1452" y="7627"/>
                </a:cubicBezTo>
                <a:cubicBezTo>
                  <a:pt x="2178" y="9033"/>
                  <a:pt x="3530" y="9624"/>
                  <a:pt x="4819" y="9624"/>
                </a:cubicBezTo>
                <a:cubicBezTo>
                  <a:pt x="6203" y="9624"/>
                  <a:pt x="7514" y="8941"/>
                  <a:pt x="7896" y="7850"/>
                </a:cubicBezTo>
                <a:cubicBezTo>
                  <a:pt x="8622" y="5744"/>
                  <a:pt x="7771" y="332"/>
                  <a:pt x="4646" y="11"/>
                </a:cubicBezTo>
                <a:cubicBezTo>
                  <a:pt x="4576" y="4"/>
                  <a:pt x="4506" y="0"/>
                  <a:pt x="44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4" name="Google Shape;154;p24"/>
          <p:cNvSpPr/>
          <p:nvPr/>
        </p:nvSpPr>
        <p:spPr>
          <a:xfrm rot="-5400000">
            <a:off x="7494991" y="2160964"/>
            <a:ext cx="3623045" cy="5771027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5" name="Google Shape;155;p24"/>
          <p:cNvSpPr/>
          <p:nvPr/>
        </p:nvSpPr>
        <p:spPr>
          <a:xfrm flipH="1">
            <a:off x="6197626" y="5327733"/>
            <a:ext cx="5632793" cy="1622131"/>
          </a:xfrm>
          <a:custGeom>
            <a:avLst/>
            <a:gdLst/>
            <a:ahLst/>
            <a:cxnLst/>
            <a:rect l="l" t="t" r="r" b="b"/>
            <a:pathLst>
              <a:path w="24467" h="7122" extrusionOk="0">
                <a:moveTo>
                  <a:pt x="8321" y="1"/>
                </a:moveTo>
                <a:cubicBezTo>
                  <a:pt x="8202" y="1"/>
                  <a:pt x="8084" y="3"/>
                  <a:pt x="7965" y="7"/>
                </a:cubicBezTo>
                <a:cubicBezTo>
                  <a:pt x="6235" y="77"/>
                  <a:pt x="4506" y="621"/>
                  <a:pt x="3069" y="1570"/>
                </a:cubicBezTo>
                <a:cubicBezTo>
                  <a:pt x="1604" y="2504"/>
                  <a:pt x="377" y="3955"/>
                  <a:pt x="84" y="5657"/>
                </a:cubicBezTo>
                <a:cubicBezTo>
                  <a:pt x="0" y="6131"/>
                  <a:pt x="14" y="6633"/>
                  <a:pt x="98" y="7107"/>
                </a:cubicBezTo>
                <a:lnTo>
                  <a:pt x="5440" y="7107"/>
                </a:lnTo>
                <a:cubicBezTo>
                  <a:pt x="5761" y="6103"/>
                  <a:pt x="6556" y="5238"/>
                  <a:pt x="7477" y="4652"/>
                </a:cubicBezTo>
                <a:cubicBezTo>
                  <a:pt x="8523" y="3969"/>
                  <a:pt x="9764" y="3564"/>
                  <a:pt x="11020" y="3536"/>
                </a:cubicBezTo>
                <a:cubicBezTo>
                  <a:pt x="11121" y="3532"/>
                  <a:pt x="11221" y="3530"/>
                  <a:pt x="11322" y="3530"/>
                </a:cubicBezTo>
                <a:cubicBezTo>
                  <a:pt x="13444" y="3530"/>
                  <a:pt x="15473" y="4495"/>
                  <a:pt x="17311" y="5587"/>
                </a:cubicBezTo>
                <a:cubicBezTo>
                  <a:pt x="18147" y="6089"/>
                  <a:pt x="18970" y="6619"/>
                  <a:pt x="19807" y="7121"/>
                </a:cubicBezTo>
                <a:lnTo>
                  <a:pt x="24466" y="7121"/>
                </a:lnTo>
                <a:cubicBezTo>
                  <a:pt x="21704" y="6131"/>
                  <a:pt x="19235" y="4387"/>
                  <a:pt x="16697" y="2867"/>
                </a:cubicBezTo>
                <a:cubicBezTo>
                  <a:pt x="14135" y="1324"/>
                  <a:pt x="11289" y="1"/>
                  <a:pt x="8321" y="1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6" name="Google Shape;156;p24"/>
          <p:cNvSpPr/>
          <p:nvPr/>
        </p:nvSpPr>
        <p:spPr>
          <a:xfrm flipH="1">
            <a:off x="60" y="-4927"/>
            <a:ext cx="1021509" cy="88311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7" name="Google Shape;157;p24"/>
          <p:cNvSpPr/>
          <p:nvPr/>
        </p:nvSpPr>
        <p:spPr>
          <a:xfrm flipH="1">
            <a:off x="311445" y="-20903"/>
            <a:ext cx="1488055" cy="583389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8" name="Google Shape;158;p24"/>
          <p:cNvSpPr/>
          <p:nvPr/>
        </p:nvSpPr>
        <p:spPr>
          <a:xfrm>
            <a:off x="470433" y="719200"/>
            <a:ext cx="313600" cy="31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9" name="Google Shape;159;p24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60" name="Google Shape;160;p24"/>
          <p:cNvSpPr txBox="1">
            <a:spLocks noGrp="1"/>
          </p:cNvSpPr>
          <p:nvPr>
            <p:ph type="subTitle" idx="1"/>
          </p:nvPr>
        </p:nvSpPr>
        <p:spPr>
          <a:xfrm>
            <a:off x="956267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1" name="Google Shape;161;p24"/>
          <p:cNvSpPr txBox="1">
            <a:spLocks noGrp="1"/>
          </p:cNvSpPr>
          <p:nvPr>
            <p:ph type="subTitle" idx="2"/>
          </p:nvPr>
        </p:nvSpPr>
        <p:spPr>
          <a:xfrm>
            <a:off x="4614428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2" name="Google Shape;162;p24"/>
          <p:cNvSpPr txBox="1">
            <a:spLocks noGrp="1"/>
          </p:cNvSpPr>
          <p:nvPr>
            <p:ph type="subTitle" idx="3"/>
          </p:nvPr>
        </p:nvSpPr>
        <p:spPr>
          <a:xfrm>
            <a:off x="8272591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3" name="Google Shape;163;p24"/>
          <p:cNvSpPr txBox="1">
            <a:spLocks noGrp="1"/>
          </p:cNvSpPr>
          <p:nvPr>
            <p:ph type="subTitle" idx="4"/>
          </p:nvPr>
        </p:nvSpPr>
        <p:spPr>
          <a:xfrm>
            <a:off x="95626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24"/>
          <p:cNvSpPr txBox="1">
            <a:spLocks noGrp="1"/>
          </p:cNvSpPr>
          <p:nvPr>
            <p:ph type="subTitle" idx="5"/>
          </p:nvPr>
        </p:nvSpPr>
        <p:spPr>
          <a:xfrm>
            <a:off x="4614432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24"/>
          <p:cNvSpPr txBox="1">
            <a:spLocks noGrp="1"/>
          </p:cNvSpPr>
          <p:nvPr>
            <p:ph type="subTitle" idx="6"/>
          </p:nvPr>
        </p:nvSpPr>
        <p:spPr>
          <a:xfrm>
            <a:off x="827259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24"/>
          <p:cNvSpPr txBox="1">
            <a:spLocks noGrp="1"/>
          </p:cNvSpPr>
          <p:nvPr>
            <p:ph type="title" idx="7" hasCustomPrompt="1"/>
          </p:nvPr>
        </p:nvSpPr>
        <p:spPr>
          <a:xfrm>
            <a:off x="956267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7" name="Google Shape;167;p24"/>
          <p:cNvSpPr txBox="1">
            <a:spLocks noGrp="1"/>
          </p:cNvSpPr>
          <p:nvPr>
            <p:ph type="title" idx="8" hasCustomPrompt="1"/>
          </p:nvPr>
        </p:nvSpPr>
        <p:spPr>
          <a:xfrm>
            <a:off x="4614433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8" name="Google Shape;168;p24"/>
          <p:cNvSpPr txBox="1">
            <a:spLocks noGrp="1"/>
          </p:cNvSpPr>
          <p:nvPr>
            <p:ph type="title" idx="9" hasCustomPrompt="1"/>
          </p:nvPr>
        </p:nvSpPr>
        <p:spPr>
          <a:xfrm>
            <a:off x="8272600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9" name="Google Shape;169;p24"/>
          <p:cNvSpPr txBox="1">
            <a:spLocks noGrp="1"/>
          </p:cNvSpPr>
          <p:nvPr>
            <p:ph type="subTitle" idx="13"/>
          </p:nvPr>
        </p:nvSpPr>
        <p:spPr>
          <a:xfrm>
            <a:off x="956267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0" name="Google Shape;170;p24"/>
          <p:cNvSpPr txBox="1">
            <a:spLocks noGrp="1"/>
          </p:cNvSpPr>
          <p:nvPr>
            <p:ph type="subTitle" idx="14"/>
          </p:nvPr>
        </p:nvSpPr>
        <p:spPr>
          <a:xfrm>
            <a:off x="4614428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1" name="Google Shape;171;p24"/>
          <p:cNvSpPr txBox="1">
            <a:spLocks noGrp="1"/>
          </p:cNvSpPr>
          <p:nvPr>
            <p:ph type="subTitle" idx="15"/>
          </p:nvPr>
        </p:nvSpPr>
        <p:spPr>
          <a:xfrm>
            <a:off x="8272591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2" name="Google Shape;172;p24"/>
          <p:cNvSpPr txBox="1">
            <a:spLocks noGrp="1"/>
          </p:cNvSpPr>
          <p:nvPr>
            <p:ph type="subTitle" idx="16"/>
          </p:nvPr>
        </p:nvSpPr>
        <p:spPr>
          <a:xfrm>
            <a:off x="95626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24"/>
          <p:cNvSpPr txBox="1">
            <a:spLocks noGrp="1"/>
          </p:cNvSpPr>
          <p:nvPr>
            <p:ph type="subTitle" idx="17"/>
          </p:nvPr>
        </p:nvSpPr>
        <p:spPr>
          <a:xfrm>
            <a:off x="4614432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24"/>
          <p:cNvSpPr txBox="1">
            <a:spLocks noGrp="1"/>
          </p:cNvSpPr>
          <p:nvPr>
            <p:ph type="subTitle" idx="18"/>
          </p:nvPr>
        </p:nvSpPr>
        <p:spPr>
          <a:xfrm>
            <a:off x="827259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24"/>
          <p:cNvSpPr txBox="1">
            <a:spLocks noGrp="1"/>
          </p:cNvSpPr>
          <p:nvPr>
            <p:ph type="title" idx="19" hasCustomPrompt="1"/>
          </p:nvPr>
        </p:nvSpPr>
        <p:spPr>
          <a:xfrm>
            <a:off x="956267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6" name="Google Shape;176;p24"/>
          <p:cNvSpPr txBox="1">
            <a:spLocks noGrp="1"/>
          </p:cNvSpPr>
          <p:nvPr>
            <p:ph type="title" idx="20" hasCustomPrompt="1"/>
          </p:nvPr>
        </p:nvSpPr>
        <p:spPr>
          <a:xfrm>
            <a:off x="4614433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7" name="Google Shape;177;p24"/>
          <p:cNvSpPr txBox="1">
            <a:spLocks noGrp="1"/>
          </p:cNvSpPr>
          <p:nvPr>
            <p:ph type="title" idx="21" hasCustomPrompt="1"/>
          </p:nvPr>
        </p:nvSpPr>
        <p:spPr>
          <a:xfrm>
            <a:off x="8272600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634858621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5"/>
          <p:cNvSpPr/>
          <p:nvPr/>
        </p:nvSpPr>
        <p:spPr>
          <a:xfrm flipH="1">
            <a:off x="68" y="-4935"/>
            <a:ext cx="1596937" cy="1380604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0" name="Google Shape;180;p25"/>
          <p:cNvSpPr/>
          <p:nvPr/>
        </p:nvSpPr>
        <p:spPr>
          <a:xfrm>
            <a:off x="1729308" y="593373"/>
            <a:ext cx="490400" cy="49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1" name="Google Shape;181;p2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82" name="Google Shape;182;p25"/>
          <p:cNvSpPr txBox="1">
            <a:spLocks noGrp="1"/>
          </p:cNvSpPr>
          <p:nvPr>
            <p:ph type="subTitle" idx="1"/>
          </p:nvPr>
        </p:nvSpPr>
        <p:spPr>
          <a:xfrm>
            <a:off x="956267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3" name="Google Shape;183;p25"/>
          <p:cNvSpPr txBox="1">
            <a:spLocks noGrp="1"/>
          </p:cNvSpPr>
          <p:nvPr>
            <p:ph type="subTitle" idx="2"/>
          </p:nvPr>
        </p:nvSpPr>
        <p:spPr>
          <a:xfrm>
            <a:off x="4614428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4" name="Google Shape;184;p25"/>
          <p:cNvSpPr txBox="1">
            <a:spLocks noGrp="1"/>
          </p:cNvSpPr>
          <p:nvPr>
            <p:ph type="subTitle" idx="3"/>
          </p:nvPr>
        </p:nvSpPr>
        <p:spPr>
          <a:xfrm>
            <a:off x="8272591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5" name="Google Shape;185;p25"/>
          <p:cNvSpPr txBox="1">
            <a:spLocks noGrp="1"/>
          </p:cNvSpPr>
          <p:nvPr>
            <p:ph type="subTitle" idx="4"/>
          </p:nvPr>
        </p:nvSpPr>
        <p:spPr>
          <a:xfrm>
            <a:off x="95626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25"/>
          <p:cNvSpPr txBox="1">
            <a:spLocks noGrp="1"/>
          </p:cNvSpPr>
          <p:nvPr>
            <p:ph type="subTitle" idx="5"/>
          </p:nvPr>
        </p:nvSpPr>
        <p:spPr>
          <a:xfrm>
            <a:off x="4614432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25"/>
          <p:cNvSpPr txBox="1">
            <a:spLocks noGrp="1"/>
          </p:cNvSpPr>
          <p:nvPr>
            <p:ph type="subTitle" idx="6"/>
          </p:nvPr>
        </p:nvSpPr>
        <p:spPr>
          <a:xfrm>
            <a:off x="827259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25"/>
          <p:cNvSpPr txBox="1">
            <a:spLocks noGrp="1"/>
          </p:cNvSpPr>
          <p:nvPr>
            <p:ph type="subTitle" idx="7"/>
          </p:nvPr>
        </p:nvSpPr>
        <p:spPr>
          <a:xfrm>
            <a:off x="956267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9" name="Google Shape;189;p25"/>
          <p:cNvSpPr txBox="1">
            <a:spLocks noGrp="1"/>
          </p:cNvSpPr>
          <p:nvPr>
            <p:ph type="subTitle" idx="8"/>
          </p:nvPr>
        </p:nvSpPr>
        <p:spPr>
          <a:xfrm>
            <a:off x="4614428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0" name="Google Shape;190;p25"/>
          <p:cNvSpPr txBox="1">
            <a:spLocks noGrp="1"/>
          </p:cNvSpPr>
          <p:nvPr>
            <p:ph type="subTitle" idx="9"/>
          </p:nvPr>
        </p:nvSpPr>
        <p:spPr>
          <a:xfrm>
            <a:off x="8272591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1" name="Google Shape;191;p25"/>
          <p:cNvSpPr txBox="1">
            <a:spLocks noGrp="1"/>
          </p:cNvSpPr>
          <p:nvPr>
            <p:ph type="subTitle" idx="13"/>
          </p:nvPr>
        </p:nvSpPr>
        <p:spPr>
          <a:xfrm>
            <a:off x="95626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25"/>
          <p:cNvSpPr txBox="1">
            <a:spLocks noGrp="1"/>
          </p:cNvSpPr>
          <p:nvPr>
            <p:ph type="subTitle" idx="14"/>
          </p:nvPr>
        </p:nvSpPr>
        <p:spPr>
          <a:xfrm>
            <a:off x="4614432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25"/>
          <p:cNvSpPr txBox="1">
            <a:spLocks noGrp="1"/>
          </p:cNvSpPr>
          <p:nvPr>
            <p:ph type="subTitle" idx="15"/>
          </p:nvPr>
        </p:nvSpPr>
        <p:spPr>
          <a:xfrm>
            <a:off x="827259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25"/>
          <p:cNvSpPr/>
          <p:nvPr/>
        </p:nvSpPr>
        <p:spPr>
          <a:xfrm rot="10800000" flipH="1">
            <a:off x="8151939" y="5719488"/>
            <a:ext cx="428103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5295282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>
  <p:cSld name="1_Title and two columns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6"/>
          <p:cNvSpPr/>
          <p:nvPr/>
        </p:nvSpPr>
        <p:spPr>
          <a:xfrm>
            <a:off x="569163" y="337529"/>
            <a:ext cx="763600" cy="76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97" name="Google Shape;197;p26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98" name="Google Shape;198;p26"/>
          <p:cNvSpPr txBox="1">
            <a:spLocks noGrp="1"/>
          </p:cNvSpPr>
          <p:nvPr>
            <p:ph type="subTitle" idx="1"/>
          </p:nvPr>
        </p:nvSpPr>
        <p:spPr>
          <a:xfrm>
            <a:off x="956267" y="1667267"/>
            <a:ext cx="48844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9" name="Google Shape;199;p26"/>
          <p:cNvSpPr txBox="1">
            <a:spLocks noGrp="1"/>
          </p:cNvSpPr>
          <p:nvPr>
            <p:ph type="subTitle" idx="2"/>
          </p:nvPr>
        </p:nvSpPr>
        <p:spPr>
          <a:xfrm>
            <a:off x="956267" y="2261400"/>
            <a:ext cx="4884400" cy="38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26"/>
          <p:cNvSpPr txBox="1">
            <a:spLocks noGrp="1"/>
          </p:cNvSpPr>
          <p:nvPr>
            <p:ph type="subTitle" idx="3"/>
          </p:nvPr>
        </p:nvSpPr>
        <p:spPr>
          <a:xfrm>
            <a:off x="6356633" y="1667267"/>
            <a:ext cx="48844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01" name="Google Shape;201;p26"/>
          <p:cNvSpPr txBox="1">
            <a:spLocks noGrp="1"/>
          </p:cNvSpPr>
          <p:nvPr>
            <p:ph type="subTitle" idx="4"/>
          </p:nvPr>
        </p:nvSpPr>
        <p:spPr>
          <a:xfrm>
            <a:off x="6356633" y="2261400"/>
            <a:ext cx="4884400" cy="38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26"/>
          <p:cNvSpPr/>
          <p:nvPr/>
        </p:nvSpPr>
        <p:spPr>
          <a:xfrm rot="10800000" flipH="1">
            <a:off x="10777034" y="5634677"/>
            <a:ext cx="1414940" cy="122332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55931743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7"/>
          <p:cNvSpPr/>
          <p:nvPr/>
        </p:nvSpPr>
        <p:spPr>
          <a:xfrm>
            <a:off x="6708867" y="-63499"/>
            <a:ext cx="5841256" cy="2362209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5" name="Google Shape;205;p27"/>
          <p:cNvSpPr/>
          <p:nvPr/>
        </p:nvSpPr>
        <p:spPr>
          <a:xfrm rot="10800000" flipH="1">
            <a:off x="4076701" y="6208477"/>
            <a:ext cx="1511319" cy="64952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6" name="Google Shape;206;p27"/>
          <p:cNvSpPr/>
          <p:nvPr/>
        </p:nvSpPr>
        <p:spPr>
          <a:xfrm flipH="1">
            <a:off x="68" y="-4935"/>
            <a:ext cx="1596937" cy="1380604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7" name="Google Shape;207;p27"/>
          <p:cNvSpPr/>
          <p:nvPr/>
        </p:nvSpPr>
        <p:spPr>
          <a:xfrm>
            <a:off x="1729308" y="593373"/>
            <a:ext cx="490400" cy="49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8" name="Google Shape;208;p27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209" name="Google Shape;209;p27"/>
          <p:cNvSpPr txBox="1">
            <a:spLocks noGrp="1"/>
          </p:cNvSpPr>
          <p:nvPr>
            <p:ph type="subTitle" idx="1"/>
          </p:nvPr>
        </p:nvSpPr>
        <p:spPr>
          <a:xfrm>
            <a:off x="4868428" y="27733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0" name="Google Shape;210;p27"/>
          <p:cNvSpPr txBox="1">
            <a:spLocks noGrp="1"/>
          </p:cNvSpPr>
          <p:nvPr>
            <p:ph type="subTitle" idx="2"/>
          </p:nvPr>
        </p:nvSpPr>
        <p:spPr>
          <a:xfrm>
            <a:off x="8272591" y="27733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1" name="Google Shape;211;p27"/>
          <p:cNvSpPr txBox="1">
            <a:spLocks noGrp="1"/>
          </p:cNvSpPr>
          <p:nvPr>
            <p:ph type="subTitle" idx="3"/>
          </p:nvPr>
        </p:nvSpPr>
        <p:spPr>
          <a:xfrm>
            <a:off x="4868432" y="31877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2" name="Google Shape;212;p27"/>
          <p:cNvSpPr txBox="1">
            <a:spLocks noGrp="1"/>
          </p:cNvSpPr>
          <p:nvPr>
            <p:ph type="subTitle" idx="4"/>
          </p:nvPr>
        </p:nvSpPr>
        <p:spPr>
          <a:xfrm>
            <a:off x="8272597" y="31877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27"/>
          <p:cNvSpPr txBox="1">
            <a:spLocks noGrp="1"/>
          </p:cNvSpPr>
          <p:nvPr>
            <p:ph type="subTitle" idx="5"/>
          </p:nvPr>
        </p:nvSpPr>
        <p:spPr>
          <a:xfrm>
            <a:off x="4868428" y="49068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4" name="Google Shape;214;p27"/>
          <p:cNvSpPr txBox="1">
            <a:spLocks noGrp="1"/>
          </p:cNvSpPr>
          <p:nvPr>
            <p:ph type="subTitle" idx="6"/>
          </p:nvPr>
        </p:nvSpPr>
        <p:spPr>
          <a:xfrm>
            <a:off x="8272591" y="49068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5" name="Google Shape;215;p27"/>
          <p:cNvSpPr txBox="1">
            <a:spLocks noGrp="1"/>
          </p:cNvSpPr>
          <p:nvPr>
            <p:ph type="subTitle" idx="7"/>
          </p:nvPr>
        </p:nvSpPr>
        <p:spPr>
          <a:xfrm>
            <a:off x="4868432" y="53220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27"/>
          <p:cNvSpPr txBox="1">
            <a:spLocks noGrp="1"/>
          </p:cNvSpPr>
          <p:nvPr>
            <p:ph type="subTitle" idx="8"/>
          </p:nvPr>
        </p:nvSpPr>
        <p:spPr>
          <a:xfrm>
            <a:off x="8272597" y="53220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27"/>
          <p:cNvSpPr txBox="1">
            <a:spLocks noGrp="1"/>
          </p:cNvSpPr>
          <p:nvPr>
            <p:ph type="title" idx="9" hasCustomPrompt="1"/>
          </p:nvPr>
        </p:nvSpPr>
        <p:spPr>
          <a:xfrm>
            <a:off x="4868433" y="22444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8" name="Google Shape;218;p27"/>
          <p:cNvSpPr txBox="1">
            <a:spLocks noGrp="1"/>
          </p:cNvSpPr>
          <p:nvPr>
            <p:ph type="title" idx="13" hasCustomPrompt="1"/>
          </p:nvPr>
        </p:nvSpPr>
        <p:spPr>
          <a:xfrm>
            <a:off x="4868433" y="43779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9" name="Google Shape;219;p27"/>
          <p:cNvSpPr txBox="1">
            <a:spLocks noGrp="1"/>
          </p:cNvSpPr>
          <p:nvPr>
            <p:ph type="title" idx="14" hasCustomPrompt="1"/>
          </p:nvPr>
        </p:nvSpPr>
        <p:spPr>
          <a:xfrm>
            <a:off x="8272600" y="22444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20" name="Google Shape;220;p27"/>
          <p:cNvSpPr txBox="1">
            <a:spLocks noGrp="1"/>
          </p:cNvSpPr>
          <p:nvPr>
            <p:ph type="title" idx="15" hasCustomPrompt="1"/>
          </p:nvPr>
        </p:nvSpPr>
        <p:spPr>
          <a:xfrm>
            <a:off x="8272600" y="43779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054787733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Two columns"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8"/>
          <p:cNvSpPr/>
          <p:nvPr/>
        </p:nvSpPr>
        <p:spPr>
          <a:xfrm>
            <a:off x="9248867" y="1"/>
            <a:ext cx="2908967" cy="1176388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23" name="Google Shape;223;p28"/>
          <p:cNvGrpSpPr/>
          <p:nvPr/>
        </p:nvGrpSpPr>
        <p:grpSpPr>
          <a:xfrm>
            <a:off x="1" y="-3066"/>
            <a:ext cx="6542812" cy="6871041"/>
            <a:chOff x="0" y="-2306"/>
            <a:chExt cx="4986899" cy="5153281"/>
          </a:xfrm>
        </p:grpSpPr>
        <p:sp>
          <p:nvSpPr>
            <p:cNvPr id="224" name="Google Shape;224;p28"/>
            <p:cNvSpPr/>
            <p:nvPr/>
          </p:nvSpPr>
          <p:spPr>
            <a:xfrm rot="-5400000">
              <a:off x="-289350" y="289625"/>
              <a:ext cx="5150700" cy="45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" name="Google Shape;225;p28"/>
            <p:cNvSpPr/>
            <p:nvPr/>
          </p:nvSpPr>
          <p:spPr>
            <a:xfrm rot="5400000" flipH="1">
              <a:off x="2201406" y="2360307"/>
              <a:ext cx="5148106" cy="422881"/>
            </a:xfrm>
            <a:custGeom>
              <a:avLst/>
              <a:gdLst/>
              <a:ahLst/>
              <a:cxnLst/>
              <a:rect l="l" t="t" r="r" b="b"/>
              <a:pathLst>
                <a:path w="36002" h="11620" extrusionOk="0">
                  <a:moveTo>
                    <a:pt x="36002" y="0"/>
                  </a:moveTo>
                  <a:cubicBezTo>
                    <a:pt x="34719" y="223"/>
                    <a:pt x="33463" y="865"/>
                    <a:pt x="32375" y="1632"/>
                  </a:cubicBezTo>
                  <a:cubicBezTo>
                    <a:pt x="30729" y="2818"/>
                    <a:pt x="29334" y="4338"/>
                    <a:pt x="27688" y="5538"/>
                  </a:cubicBezTo>
                  <a:cubicBezTo>
                    <a:pt x="25164" y="7393"/>
                    <a:pt x="22039" y="8439"/>
                    <a:pt x="18887" y="8467"/>
                  </a:cubicBezTo>
                  <a:cubicBezTo>
                    <a:pt x="18805" y="8468"/>
                    <a:pt x="18723" y="8469"/>
                    <a:pt x="18641" y="8469"/>
                  </a:cubicBezTo>
                  <a:cubicBezTo>
                    <a:pt x="16159" y="8469"/>
                    <a:pt x="13715" y="7869"/>
                    <a:pt x="11271" y="7504"/>
                  </a:cubicBezTo>
                  <a:cubicBezTo>
                    <a:pt x="10215" y="7354"/>
                    <a:pt x="9136" y="7249"/>
                    <a:pt x="8065" y="7249"/>
                  </a:cubicBezTo>
                  <a:cubicBezTo>
                    <a:pt x="6561" y="7249"/>
                    <a:pt x="5074" y="7456"/>
                    <a:pt x="3697" y="8035"/>
                  </a:cubicBezTo>
                  <a:cubicBezTo>
                    <a:pt x="2079" y="8718"/>
                    <a:pt x="670" y="10043"/>
                    <a:pt x="0" y="11619"/>
                  </a:cubicBezTo>
                  <a:lnTo>
                    <a:pt x="36002" y="11619"/>
                  </a:lnTo>
                  <a:lnTo>
                    <a:pt x="3600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26" name="Google Shape;226;p28"/>
          <p:cNvSpPr/>
          <p:nvPr/>
        </p:nvSpPr>
        <p:spPr>
          <a:xfrm>
            <a:off x="521300" y="4484900"/>
            <a:ext cx="478800" cy="478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7" name="Google Shape;227;p28"/>
          <p:cNvSpPr/>
          <p:nvPr/>
        </p:nvSpPr>
        <p:spPr>
          <a:xfrm rot="10800000">
            <a:off x="20" y="5220973"/>
            <a:ext cx="1893681" cy="1637027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8" name="Google Shape;228;p28"/>
          <p:cNvSpPr/>
          <p:nvPr/>
        </p:nvSpPr>
        <p:spPr>
          <a:xfrm>
            <a:off x="10177267" y="383567"/>
            <a:ext cx="1342400" cy="1342400"/>
          </a:xfrm>
          <a:prstGeom prst="ellipse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9" name="Google Shape;229;p28"/>
          <p:cNvSpPr txBox="1">
            <a:spLocks noGrp="1"/>
          </p:cNvSpPr>
          <p:nvPr>
            <p:ph type="title"/>
          </p:nvPr>
        </p:nvSpPr>
        <p:spPr>
          <a:xfrm>
            <a:off x="1508667" y="17258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0" name="Google Shape;230;p28"/>
          <p:cNvSpPr txBox="1">
            <a:spLocks noGrp="1"/>
          </p:cNvSpPr>
          <p:nvPr>
            <p:ph type="subTitle" idx="1"/>
          </p:nvPr>
        </p:nvSpPr>
        <p:spPr>
          <a:xfrm>
            <a:off x="1508667" y="31972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31" name="Google Shape;231;p28"/>
          <p:cNvSpPr txBox="1">
            <a:spLocks noGrp="1"/>
          </p:cNvSpPr>
          <p:nvPr>
            <p:ph type="title" idx="2"/>
          </p:nvPr>
        </p:nvSpPr>
        <p:spPr>
          <a:xfrm>
            <a:off x="6488933" y="17258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2" name="Google Shape;232;p28"/>
          <p:cNvSpPr txBox="1">
            <a:spLocks noGrp="1"/>
          </p:cNvSpPr>
          <p:nvPr>
            <p:ph type="subTitle" idx="3"/>
          </p:nvPr>
        </p:nvSpPr>
        <p:spPr>
          <a:xfrm>
            <a:off x="6488933" y="31972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33" name="Google Shape;233;p28"/>
          <p:cNvSpPr/>
          <p:nvPr/>
        </p:nvSpPr>
        <p:spPr>
          <a:xfrm>
            <a:off x="1088133" y="5848525"/>
            <a:ext cx="3028395" cy="1079220"/>
          </a:xfrm>
          <a:custGeom>
            <a:avLst/>
            <a:gdLst/>
            <a:ahLst/>
            <a:cxnLst/>
            <a:rect l="l" t="t" r="r" b="b"/>
            <a:pathLst>
              <a:path w="21635" h="7710" extrusionOk="0">
                <a:moveTo>
                  <a:pt x="8230" y="0"/>
                </a:moveTo>
                <a:cubicBezTo>
                  <a:pt x="7155" y="0"/>
                  <a:pt x="6036" y="381"/>
                  <a:pt x="5092" y="930"/>
                </a:cubicBezTo>
                <a:cubicBezTo>
                  <a:pt x="2567" y="2381"/>
                  <a:pt x="698" y="4891"/>
                  <a:pt x="1" y="7709"/>
                </a:cubicBezTo>
                <a:lnTo>
                  <a:pt x="21635" y="7709"/>
                </a:lnTo>
                <a:cubicBezTo>
                  <a:pt x="21635" y="7444"/>
                  <a:pt x="21621" y="7165"/>
                  <a:pt x="21537" y="6900"/>
                </a:cubicBezTo>
                <a:cubicBezTo>
                  <a:pt x="21133" y="5505"/>
                  <a:pt x="19473" y="4947"/>
                  <a:pt x="18050" y="4891"/>
                </a:cubicBezTo>
                <a:cubicBezTo>
                  <a:pt x="16613" y="4822"/>
                  <a:pt x="15079" y="5031"/>
                  <a:pt x="13824" y="4320"/>
                </a:cubicBezTo>
                <a:cubicBezTo>
                  <a:pt x="12275" y="3427"/>
                  <a:pt x="11662" y="1418"/>
                  <a:pt x="10141" y="498"/>
                </a:cubicBezTo>
                <a:cubicBezTo>
                  <a:pt x="9557" y="149"/>
                  <a:pt x="8902" y="0"/>
                  <a:pt x="8230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11996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5156000" cy="7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subTitle" idx="1"/>
          </p:nvPr>
        </p:nvSpPr>
        <p:spPr>
          <a:xfrm>
            <a:off x="956267" y="1758100"/>
            <a:ext cx="3807600" cy="22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99" name="Google Shape;99;p15"/>
          <p:cNvSpPr/>
          <p:nvPr/>
        </p:nvSpPr>
        <p:spPr>
          <a:xfrm>
            <a:off x="9248867" y="0"/>
            <a:ext cx="2446583" cy="989400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0" name="Google Shape;100;p15"/>
          <p:cNvSpPr/>
          <p:nvPr/>
        </p:nvSpPr>
        <p:spPr>
          <a:xfrm flipH="1">
            <a:off x="-19" y="4964237"/>
            <a:ext cx="5867485" cy="189375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3927000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 Layout 1">
    <p:bg>
      <p:bgPr>
        <a:solidFill>
          <a:schemeClr val="lt1"/>
        </a:solid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9"/>
          <p:cNvSpPr/>
          <p:nvPr/>
        </p:nvSpPr>
        <p:spPr>
          <a:xfrm flipH="1">
            <a:off x="269000" y="1075927"/>
            <a:ext cx="542000" cy="54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36" name="Google Shape;236;p29"/>
          <p:cNvSpPr/>
          <p:nvPr/>
        </p:nvSpPr>
        <p:spPr>
          <a:xfrm>
            <a:off x="-6499" y="1"/>
            <a:ext cx="2210257" cy="946188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37" name="Google Shape;237;p29"/>
          <p:cNvGrpSpPr/>
          <p:nvPr/>
        </p:nvGrpSpPr>
        <p:grpSpPr>
          <a:xfrm rot="10800000">
            <a:off x="8135415" y="4352311"/>
            <a:ext cx="4056576" cy="2514919"/>
            <a:chOff x="1367050" y="3059225"/>
            <a:chExt cx="1407100" cy="848450"/>
          </a:xfrm>
        </p:grpSpPr>
        <p:sp>
          <p:nvSpPr>
            <p:cNvPr id="238" name="Google Shape;238;p29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" name="Google Shape;239;p29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40" name="Google Shape;240;p29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4751600" cy="144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41" name="Google Shape;241;p29"/>
          <p:cNvSpPr txBox="1"/>
          <p:nvPr/>
        </p:nvSpPr>
        <p:spPr>
          <a:xfrm>
            <a:off x="960033" y="4632784"/>
            <a:ext cx="4570800" cy="8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l" rtl="0">
              <a:spcBef>
                <a:spcPts val="400"/>
              </a:spcBef>
              <a:buClr>
                <a:srgbClr val="000000"/>
              </a:buClr>
              <a:buFont typeface="Arial"/>
              <a:buNone/>
            </a:pP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CREDITS: This presentation template was created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2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, including icons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, and infographics &amp; images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4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. </a:t>
            </a:r>
            <a:endParaRPr sz="1333" kern="0">
              <a:solidFill>
                <a:srgbClr val="EEEEEE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242" name="Google Shape;242;p29"/>
          <p:cNvSpPr/>
          <p:nvPr/>
        </p:nvSpPr>
        <p:spPr>
          <a:xfrm rot="10800000" flipH="1">
            <a:off x="6244933" y="4787800"/>
            <a:ext cx="5006513" cy="213403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43" name="Google Shape;243;p29"/>
          <p:cNvSpPr/>
          <p:nvPr/>
        </p:nvSpPr>
        <p:spPr>
          <a:xfrm>
            <a:off x="10466353" y="3056368"/>
            <a:ext cx="1150400" cy="1150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0400579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 rot="10800000" flipH="1">
            <a:off x="6" y="3058523"/>
            <a:ext cx="6280356" cy="3799472"/>
            <a:chOff x="1367050" y="3059225"/>
            <a:chExt cx="1407100" cy="848450"/>
          </a:xfrm>
        </p:grpSpPr>
        <p:sp>
          <p:nvSpPr>
            <p:cNvPr id="10" name="Google Shape;10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2" name="Google Shape;12;p2"/>
          <p:cNvSpPr/>
          <p:nvPr/>
        </p:nvSpPr>
        <p:spPr>
          <a:xfrm>
            <a:off x="606333" y="1605400"/>
            <a:ext cx="606800" cy="6068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10977000" y="1605400"/>
            <a:ext cx="805600" cy="805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" name="Google Shape;14;p2"/>
          <p:cNvSpPr/>
          <p:nvPr/>
        </p:nvSpPr>
        <p:spPr>
          <a:xfrm flipH="1">
            <a:off x="8907000" y="0"/>
            <a:ext cx="3285000" cy="141180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950800" y="2217733"/>
            <a:ext cx="6839600" cy="273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950800" y="4883200"/>
            <a:ext cx="5437600" cy="125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7097983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accent3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 rot="10800000" flipH="1">
            <a:off x="6" y="4893447"/>
            <a:ext cx="3215317" cy="1964557"/>
            <a:chOff x="1367050" y="3059225"/>
            <a:chExt cx="1407100" cy="848450"/>
          </a:xfrm>
        </p:grpSpPr>
        <p:sp>
          <p:nvSpPr>
            <p:cNvPr id="19" name="Google Shape;19;p3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/>
          <p:nvPr/>
        </p:nvSpPr>
        <p:spPr>
          <a:xfrm flipH="1">
            <a:off x="81" y="-4936"/>
            <a:ext cx="1488056" cy="1286479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950800" y="2634733"/>
            <a:ext cx="4194000" cy="198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950800" y="4621933"/>
            <a:ext cx="4194000" cy="10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title" idx="2" hasCustomPrompt="1"/>
          </p:nvPr>
        </p:nvSpPr>
        <p:spPr>
          <a:xfrm>
            <a:off x="2552400" y="1299933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2932543640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bg>
      <p:bgPr>
        <a:solidFill>
          <a:schemeClr val="accent3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4"/>
          <p:cNvGrpSpPr/>
          <p:nvPr/>
        </p:nvGrpSpPr>
        <p:grpSpPr>
          <a:xfrm>
            <a:off x="96" y="4680"/>
            <a:ext cx="6602301" cy="2697392"/>
            <a:chOff x="1367050" y="3059225"/>
            <a:chExt cx="1407100" cy="848450"/>
          </a:xfrm>
        </p:grpSpPr>
        <p:sp>
          <p:nvSpPr>
            <p:cNvPr id="27" name="Google Shape;27;p4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" name="Google Shape;28;p4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9" name="Google Shape;29;p4"/>
          <p:cNvGrpSpPr/>
          <p:nvPr/>
        </p:nvGrpSpPr>
        <p:grpSpPr>
          <a:xfrm rot="10800000">
            <a:off x="7427828" y="3943484"/>
            <a:ext cx="4761064" cy="2914483"/>
            <a:chOff x="1367050" y="3059225"/>
            <a:chExt cx="1407100" cy="848450"/>
          </a:xfrm>
        </p:grpSpPr>
        <p:sp>
          <p:nvSpPr>
            <p:cNvPr id="30" name="Google Shape;30;p4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950800" y="2563484"/>
            <a:ext cx="4803200" cy="215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ubTitle" idx="1"/>
          </p:nvPr>
        </p:nvSpPr>
        <p:spPr>
          <a:xfrm>
            <a:off x="950800" y="4717084"/>
            <a:ext cx="4272800" cy="9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title" idx="2" hasCustomPrompt="1"/>
          </p:nvPr>
        </p:nvSpPr>
        <p:spPr>
          <a:xfrm>
            <a:off x="1126600" y="1298517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5" name="Google Shape;35;p4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5352384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3">
  <p:cSld name="Section header 3">
    <p:bg>
      <p:bgPr>
        <a:solidFill>
          <a:schemeClr val="accent3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6826300" y="2671767"/>
            <a:ext cx="4114000" cy="19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1"/>
          </p:nvPr>
        </p:nvSpPr>
        <p:spPr>
          <a:xfrm>
            <a:off x="6826300" y="4586567"/>
            <a:ext cx="4114000" cy="112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title" idx="2" hasCustomPrompt="1"/>
          </p:nvPr>
        </p:nvSpPr>
        <p:spPr>
          <a:xfrm>
            <a:off x="8370000" y="1304673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grpSp>
        <p:nvGrpSpPr>
          <p:cNvPr id="40" name="Google Shape;40;p5"/>
          <p:cNvGrpSpPr/>
          <p:nvPr/>
        </p:nvGrpSpPr>
        <p:grpSpPr>
          <a:xfrm rot="10800000">
            <a:off x="5564045" y="5499223"/>
            <a:ext cx="6638511" cy="1376299"/>
            <a:chOff x="1367050" y="3059225"/>
            <a:chExt cx="1407100" cy="848450"/>
          </a:xfrm>
        </p:grpSpPr>
        <p:sp>
          <p:nvSpPr>
            <p:cNvPr id="41" name="Google Shape;41;p5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" name="Google Shape;42;p5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03164575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4">
  <p:cSld name="Section header 4">
    <p:bg>
      <p:bgPr>
        <a:solidFill>
          <a:schemeClr val="accent3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6507500" y="2509033"/>
            <a:ext cx="4187200" cy="222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ubTitle" idx="1"/>
          </p:nvPr>
        </p:nvSpPr>
        <p:spPr>
          <a:xfrm>
            <a:off x="6507500" y="4729767"/>
            <a:ext cx="4187200" cy="9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title" idx="2" hasCustomPrompt="1"/>
          </p:nvPr>
        </p:nvSpPr>
        <p:spPr>
          <a:xfrm>
            <a:off x="6683300" y="1291200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505885844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3943600" y="1444467"/>
            <a:ext cx="4304800" cy="13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ubTitle" idx="1"/>
          </p:nvPr>
        </p:nvSpPr>
        <p:spPr>
          <a:xfrm>
            <a:off x="3776600" y="2825267"/>
            <a:ext cx="4638800" cy="211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02999284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/>
        </p:nvSpPr>
        <p:spPr>
          <a:xfrm>
            <a:off x="0" y="6030"/>
            <a:ext cx="1866517" cy="1472764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title" idx="2"/>
          </p:nvPr>
        </p:nvSpPr>
        <p:spPr>
          <a:xfrm>
            <a:off x="1562533" y="33155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ubTitle" idx="1"/>
          </p:nvPr>
        </p:nvSpPr>
        <p:spPr>
          <a:xfrm>
            <a:off x="1562533" y="4492000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title" idx="3"/>
          </p:nvPr>
        </p:nvSpPr>
        <p:spPr>
          <a:xfrm>
            <a:off x="6435067" y="33155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ubTitle" idx="4"/>
          </p:nvPr>
        </p:nvSpPr>
        <p:spPr>
          <a:xfrm>
            <a:off x="6435067" y="4492000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57" name="Google Shape;57;p8"/>
          <p:cNvSpPr/>
          <p:nvPr/>
        </p:nvSpPr>
        <p:spPr>
          <a:xfrm>
            <a:off x="6435065" y="4999899"/>
            <a:ext cx="5756960" cy="1858077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7208471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oogle Shape;59;p9"/>
          <p:cNvGrpSpPr/>
          <p:nvPr/>
        </p:nvGrpSpPr>
        <p:grpSpPr>
          <a:xfrm>
            <a:off x="-134" y="1"/>
            <a:ext cx="12192091" cy="3596065"/>
            <a:chOff x="-100" y="0"/>
            <a:chExt cx="9144068" cy="2783907"/>
          </a:xfrm>
        </p:grpSpPr>
        <p:sp>
          <p:nvSpPr>
            <p:cNvPr id="60" name="Google Shape;60;p9"/>
            <p:cNvSpPr/>
            <p:nvPr/>
          </p:nvSpPr>
          <p:spPr>
            <a:xfrm>
              <a:off x="-100" y="0"/>
              <a:ext cx="9144000" cy="236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" name="Google Shape;61;p9"/>
            <p:cNvSpPr/>
            <p:nvPr/>
          </p:nvSpPr>
          <p:spPr>
            <a:xfrm rot="10800000" flipH="1">
              <a:off x="0" y="2356524"/>
              <a:ext cx="9143968" cy="427384"/>
            </a:xfrm>
            <a:custGeom>
              <a:avLst/>
              <a:gdLst/>
              <a:ahLst/>
              <a:cxnLst/>
              <a:rect l="l" t="t" r="r" b="b"/>
              <a:pathLst>
                <a:path w="36002" h="11620" extrusionOk="0">
                  <a:moveTo>
                    <a:pt x="36002" y="0"/>
                  </a:moveTo>
                  <a:cubicBezTo>
                    <a:pt x="34719" y="223"/>
                    <a:pt x="33463" y="865"/>
                    <a:pt x="32375" y="1632"/>
                  </a:cubicBezTo>
                  <a:cubicBezTo>
                    <a:pt x="30729" y="2818"/>
                    <a:pt x="29334" y="4338"/>
                    <a:pt x="27688" y="5538"/>
                  </a:cubicBezTo>
                  <a:cubicBezTo>
                    <a:pt x="25164" y="7393"/>
                    <a:pt x="22039" y="8439"/>
                    <a:pt x="18887" y="8467"/>
                  </a:cubicBezTo>
                  <a:cubicBezTo>
                    <a:pt x="18805" y="8468"/>
                    <a:pt x="18723" y="8469"/>
                    <a:pt x="18641" y="8469"/>
                  </a:cubicBezTo>
                  <a:cubicBezTo>
                    <a:pt x="16159" y="8469"/>
                    <a:pt x="13715" y="7869"/>
                    <a:pt x="11271" y="7504"/>
                  </a:cubicBezTo>
                  <a:cubicBezTo>
                    <a:pt x="10215" y="7354"/>
                    <a:pt x="9136" y="7249"/>
                    <a:pt x="8065" y="7249"/>
                  </a:cubicBezTo>
                  <a:cubicBezTo>
                    <a:pt x="6561" y="7249"/>
                    <a:pt x="5074" y="7456"/>
                    <a:pt x="3697" y="8035"/>
                  </a:cubicBezTo>
                  <a:cubicBezTo>
                    <a:pt x="2079" y="8718"/>
                    <a:pt x="670" y="10043"/>
                    <a:pt x="0" y="11619"/>
                  </a:cubicBezTo>
                  <a:lnTo>
                    <a:pt x="36002" y="11619"/>
                  </a:lnTo>
                  <a:lnTo>
                    <a:pt x="3600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title" idx="2"/>
          </p:nvPr>
        </p:nvSpPr>
        <p:spPr>
          <a:xfrm>
            <a:off x="9508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ubTitle" idx="1"/>
          </p:nvPr>
        </p:nvSpPr>
        <p:spPr>
          <a:xfrm>
            <a:off x="9508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title" idx="3"/>
          </p:nvPr>
        </p:nvSpPr>
        <p:spPr>
          <a:xfrm>
            <a:off x="44652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ubTitle" idx="4"/>
          </p:nvPr>
        </p:nvSpPr>
        <p:spPr>
          <a:xfrm>
            <a:off x="44652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title" idx="5"/>
          </p:nvPr>
        </p:nvSpPr>
        <p:spPr>
          <a:xfrm>
            <a:off x="79796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subTitle" idx="6"/>
          </p:nvPr>
        </p:nvSpPr>
        <p:spPr>
          <a:xfrm>
            <a:off x="79796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9" name="Google Shape;69;p9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0" name="Google Shape;70;p9"/>
          <p:cNvSpPr txBox="1">
            <a:spLocks noGrp="1"/>
          </p:cNvSpPr>
          <p:nvPr>
            <p:ph type="title" idx="7" hasCustomPrompt="1"/>
          </p:nvPr>
        </p:nvSpPr>
        <p:spPr>
          <a:xfrm>
            <a:off x="20862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1" name="Google Shape;71;p9"/>
          <p:cNvSpPr txBox="1">
            <a:spLocks noGrp="1"/>
          </p:cNvSpPr>
          <p:nvPr>
            <p:ph type="title" idx="8" hasCustomPrompt="1"/>
          </p:nvPr>
        </p:nvSpPr>
        <p:spPr>
          <a:xfrm>
            <a:off x="56006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2" name="Google Shape;72;p9"/>
          <p:cNvSpPr txBox="1">
            <a:spLocks noGrp="1"/>
          </p:cNvSpPr>
          <p:nvPr>
            <p:ph type="title" idx="9" hasCustomPrompt="1"/>
          </p:nvPr>
        </p:nvSpPr>
        <p:spPr>
          <a:xfrm>
            <a:off x="91150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258168805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0"/>
          <p:cNvGrpSpPr/>
          <p:nvPr/>
        </p:nvGrpSpPr>
        <p:grpSpPr>
          <a:xfrm>
            <a:off x="9508199" y="0"/>
            <a:ext cx="2683845" cy="1969787"/>
            <a:chOff x="6680250" y="0"/>
            <a:chExt cx="2463750" cy="1808250"/>
          </a:xfrm>
        </p:grpSpPr>
        <p:sp>
          <p:nvSpPr>
            <p:cNvPr id="75" name="Google Shape;75;p10"/>
            <p:cNvSpPr/>
            <p:nvPr/>
          </p:nvSpPr>
          <p:spPr>
            <a:xfrm>
              <a:off x="8232750" y="1204050"/>
              <a:ext cx="604200" cy="604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" name="Google Shape;76;p10"/>
            <p:cNvSpPr/>
            <p:nvPr/>
          </p:nvSpPr>
          <p:spPr>
            <a:xfrm flipH="1">
              <a:off x="6680250" y="0"/>
              <a:ext cx="2463750" cy="1058850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77" name="Google Shape;77;p10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73220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3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title"/>
          </p:nvPr>
        </p:nvSpPr>
        <p:spPr>
          <a:xfrm>
            <a:off x="3720200" y="2531200"/>
            <a:ext cx="4751600" cy="13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subTitle" idx="1"/>
          </p:nvPr>
        </p:nvSpPr>
        <p:spPr>
          <a:xfrm>
            <a:off x="3720200" y="3968167"/>
            <a:ext cx="4751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6"/>
          <p:cNvSpPr/>
          <p:nvPr/>
        </p:nvSpPr>
        <p:spPr>
          <a:xfrm>
            <a:off x="5170437" y="4591732"/>
            <a:ext cx="7021591" cy="2266248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5" name="Google Shape;105;p16"/>
          <p:cNvSpPr/>
          <p:nvPr/>
        </p:nvSpPr>
        <p:spPr>
          <a:xfrm rot="5400000">
            <a:off x="709431" y="-709385"/>
            <a:ext cx="2372381" cy="3791156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6" name="Google Shape;106;p16"/>
          <p:cNvSpPr/>
          <p:nvPr/>
        </p:nvSpPr>
        <p:spPr>
          <a:xfrm rot="5400000">
            <a:off x="4120615" y="5611961"/>
            <a:ext cx="783280" cy="874431"/>
          </a:xfrm>
          <a:custGeom>
            <a:avLst/>
            <a:gdLst/>
            <a:ahLst/>
            <a:cxnLst/>
            <a:rect l="l" t="t" r="r" b="b"/>
            <a:pathLst>
              <a:path w="8622" h="9625" extrusionOk="0">
                <a:moveTo>
                  <a:pt x="4436" y="0"/>
                </a:moveTo>
                <a:cubicBezTo>
                  <a:pt x="1928" y="0"/>
                  <a:pt x="0" y="4791"/>
                  <a:pt x="1452" y="7627"/>
                </a:cubicBezTo>
                <a:cubicBezTo>
                  <a:pt x="2178" y="9033"/>
                  <a:pt x="3530" y="9624"/>
                  <a:pt x="4819" y="9624"/>
                </a:cubicBezTo>
                <a:cubicBezTo>
                  <a:pt x="6203" y="9624"/>
                  <a:pt x="7514" y="8941"/>
                  <a:pt x="7896" y="7850"/>
                </a:cubicBezTo>
                <a:cubicBezTo>
                  <a:pt x="8622" y="5744"/>
                  <a:pt x="7771" y="332"/>
                  <a:pt x="4646" y="11"/>
                </a:cubicBezTo>
                <a:cubicBezTo>
                  <a:pt x="4576" y="4"/>
                  <a:pt x="4506" y="0"/>
                  <a:pt x="443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7" name="Google Shape;107;p16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8" name="Google Shape;108;p16"/>
          <p:cNvSpPr/>
          <p:nvPr/>
        </p:nvSpPr>
        <p:spPr>
          <a:xfrm>
            <a:off x="10457367" y="166700"/>
            <a:ext cx="1342400" cy="13424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3759072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/>
          <p:nvPr/>
        </p:nvSpPr>
        <p:spPr>
          <a:xfrm flipH="1">
            <a:off x="-19" y="5221464"/>
            <a:ext cx="4670420" cy="1636523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1" name="Google Shape;81;p11"/>
          <p:cNvSpPr/>
          <p:nvPr/>
        </p:nvSpPr>
        <p:spPr>
          <a:xfrm>
            <a:off x="11170498" y="-4932"/>
            <a:ext cx="1021509" cy="88311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0411590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2"/>
          <p:cNvSpPr/>
          <p:nvPr/>
        </p:nvSpPr>
        <p:spPr>
          <a:xfrm>
            <a:off x="-31916" y="-31917"/>
            <a:ext cx="1617839" cy="1276655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4" name="Google Shape;84;p12"/>
          <p:cNvSpPr/>
          <p:nvPr/>
        </p:nvSpPr>
        <p:spPr>
          <a:xfrm>
            <a:off x="482987" y="971423"/>
            <a:ext cx="935600" cy="9356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5" name="Google Shape;85;p12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/>
          <p:nvPr/>
        </p:nvSpPr>
        <p:spPr>
          <a:xfrm>
            <a:off x="9042867" y="5841601"/>
            <a:ext cx="3149095" cy="101640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40151555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">
  <p:cSld name="Device mockup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950800" y="2285700"/>
            <a:ext cx="29140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9042867" y="5841601"/>
            <a:ext cx="3149095" cy="101640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0" name="Google Shape;90;p13"/>
          <p:cNvSpPr/>
          <p:nvPr/>
        </p:nvSpPr>
        <p:spPr>
          <a:xfrm rot="-5400000">
            <a:off x="239767" y="-239777"/>
            <a:ext cx="1772016" cy="2251552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1"/>
          </p:nvPr>
        </p:nvSpPr>
        <p:spPr>
          <a:xfrm>
            <a:off x="950800" y="3053684"/>
            <a:ext cx="2914000" cy="16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73355959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 2">
  <p:cSld name="Device mockup 2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/>
          <p:nvPr/>
        </p:nvSpPr>
        <p:spPr>
          <a:xfrm rot="10800000">
            <a:off x="-8" y="22"/>
            <a:ext cx="9447165" cy="2155007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950800" y="2285700"/>
            <a:ext cx="29140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1"/>
          </p:nvPr>
        </p:nvSpPr>
        <p:spPr>
          <a:xfrm>
            <a:off x="950800" y="3053684"/>
            <a:ext cx="2914000" cy="16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1726213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5156000" cy="7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subTitle" idx="1"/>
          </p:nvPr>
        </p:nvSpPr>
        <p:spPr>
          <a:xfrm>
            <a:off x="956267" y="1758100"/>
            <a:ext cx="3807600" cy="22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99" name="Google Shape;99;p15"/>
          <p:cNvSpPr/>
          <p:nvPr/>
        </p:nvSpPr>
        <p:spPr>
          <a:xfrm>
            <a:off x="9248867" y="0"/>
            <a:ext cx="2446583" cy="989400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0" name="Google Shape;100;p15"/>
          <p:cNvSpPr/>
          <p:nvPr/>
        </p:nvSpPr>
        <p:spPr>
          <a:xfrm flipH="1">
            <a:off x="-19" y="4964237"/>
            <a:ext cx="5867485" cy="189375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4885236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3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title"/>
          </p:nvPr>
        </p:nvSpPr>
        <p:spPr>
          <a:xfrm>
            <a:off x="3720200" y="2531200"/>
            <a:ext cx="4751600" cy="13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subTitle" idx="1"/>
          </p:nvPr>
        </p:nvSpPr>
        <p:spPr>
          <a:xfrm>
            <a:off x="3720200" y="3968167"/>
            <a:ext cx="4751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6"/>
          <p:cNvSpPr/>
          <p:nvPr/>
        </p:nvSpPr>
        <p:spPr>
          <a:xfrm>
            <a:off x="5170437" y="4591732"/>
            <a:ext cx="7021591" cy="2266248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5" name="Google Shape;105;p16"/>
          <p:cNvSpPr/>
          <p:nvPr/>
        </p:nvSpPr>
        <p:spPr>
          <a:xfrm rot="5400000">
            <a:off x="709431" y="-709385"/>
            <a:ext cx="2372381" cy="3791156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6" name="Google Shape;106;p16"/>
          <p:cNvSpPr/>
          <p:nvPr/>
        </p:nvSpPr>
        <p:spPr>
          <a:xfrm rot="5400000">
            <a:off x="4120615" y="5611961"/>
            <a:ext cx="783280" cy="874431"/>
          </a:xfrm>
          <a:custGeom>
            <a:avLst/>
            <a:gdLst/>
            <a:ahLst/>
            <a:cxnLst/>
            <a:rect l="l" t="t" r="r" b="b"/>
            <a:pathLst>
              <a:path w="8622" h="9625" extrusionOk="0">
                <a:moveTo>
                  <a:pt x="4436" y="0"/>
                </a:moveTo>
                <a:cubicBezTo>
                  <a:pt x="1928" y="0"/>
                  <a:pt x="0" y="4791"/>
                  <a:pt x="1452" y="7627"/>
                </a:cubicBezTo>
                <a:cubicBezTo>
                  <a:pt x="2178" y="9033"/>
                  <a:pt x="3530" y="9624"/>
                  <a:pt x="4819" y="9624"/>
                </a:cubicBezTo>
                <a:cubicBezTo>
                  <a:pt x="6203" y="9624"/>
                  <a:pt x="7514" y="8941"/>
                  <a:pt x="7896" y="7850"/>
                </a:cubicBezTo>
                <a:cubicBezTo>
                  <a:pt x="8622" y="5744"/>
                  <a:pt x="7771" y="332"/>
                  <a:pt x="4646" y="11"/>
                </a:cubicBezTo>
                <a:cubicBezTo>
                  <a:pt x="4576" y="4"/>
                  <a:pt x="4506" y="0"/>
                  <a:pt x="443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7" name="Google Shape;107;p16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8" name="Google Shape;108;p16"/>
          <p:cNvSpPr/>
          <p:nvPr/>
        </p:nvSpPr>
        <p:spPr>
          <a:xfrm>
            <a:off x="10457367" y="166700"/>
            <a:ext cx="1342400" cy="13424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93457496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/>
          <p:nvPr/>
        </p:nvSpPr>
        <p:spPr>
          <a:xfrm>
            <a:off x="-31916" y="-31917"/>
            <a:ext cx="1617839" cy="1276655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1" name="Google Shape;111;p17"/>
          <p:cNvSpPr/>
          <p:nvPr/>
        </p:nvSpPr>
        <p:spPr>
          <a:xfrm>
            <a:off x="482987" y="971423"/>
            <a:ext cx="935600" cy="9356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2" name="Google Shape;112;p17"/>
          <p:cNvSpPr/>
          <p:nvPr/>
        </p:nvSpPr>
        <p:spPr>
          <a:xfrm flipH="1">
            <a:off x="4166702" y="2090692"/>
            <a:ext cx="3038599" cy="4840080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3" name="Google Shape;113;p17"/>
          <p:cNvSpPr/>
          <p:nvPr/>
        </p:nvSpPr>
        <p:spPr>
          <a:xfrm>
            <a:off x="6936467" y="-167"/>
            <a:ext cx="52556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4" name="Google Shape;114;p17"/>
          <p:cNvSpPr txBox="1">
            <a:spLocks noGrp="1"/>
          </p:cNvSpPr>
          <p:nvPr>
            <p:ph type="title"/>
          </p:nvPr>
        </p:nvSpPr>
        <p:spPr>
          <a:xfrm>
            <a:off x="950800" y="1907033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7"/>
          <p:cNvSpPr txBox="1">
            <a:spLocks noGrp="1"/>
          </p:cNvSpPr>
          <p:nvPr>
            <p:ph type="subTitle" idx="1"/>
          </p:nvPr>
        </p:nvSpPr>
        <p:spPr>
          <a:xfrm>
            <a:off x="950800" y="33041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16" name="Google Shape;116;p17"/>
          <p:cNvSpPr txBox="1">
            <a:spLocks noGrp="1"/>
          </p:cNvSpPr>
          <p:nvPr>
            <p:ph type="subTitle" idx="2"/>
          </p:nvPr>
        </p:nvSpPr>
        <p:spPr>
          <a:xfrm>
            <a:off x="7047000" y="4950967"/>
            <a:ext cx="4194000" cy="11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7" name="Google Shape;117;p17"/>
          <p:cNvSpPr/>
          <p:nvPr/>
        </p:nvSpPr>
        <p:spPr>
          <a:xfrm rot="-5400000" flipH="1">
            <a:off x="2446668" y="2357370"/>
            <a:ext cx="6862461" cy="2138389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8973605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bg>
      <p:bgPr>
        <a:solidFill>
          <a:schemeClr val="accent3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/>
          <p:nvPr/>
        </p:nvSpPr>
        <p:spPr>
          <a:xfrm flipH="1">
            <a:off x="9819630" y="3066834"/>
            <a:ext cx="2372381" cy="3791156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0" name="Google Shape;120;p18"/>
          <p:cNvSpPr txBox="1">
            <a:spLocks noGrp="1"/>
          </p:cNvSpPr>
          <p:nvPr>
            <p:ph type="title"/>
          </p:nvPr>
        </p:nvSpPr>
        <p:spPr>
          <a:xfrm>
            <a:off x="950800" y="1907033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1" name="Google Shape;121;p18"/>
          <p:cNvSpPr txBox="1">
            <a:spLocks noGrp="1"/>
          </p:cNvSpPr>
          <p:nvPr>
            <p:ph type="subTitle" idx="1"/>
          </p:nvPr>
        </p:nvSpPr>
        <p:spPr>
          <a:xfrm>
            <a:off x="950800" y="33041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39897106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 2">
  <p:cSld name="Caption 2">
    <p:bg>
      <p:bgPr>
        <a:solidFill>
          <a:schemeClr val="accent3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>
            <a:spLocks noGrp="1"/>
          </p:cNvSpPr>
          <p:nvPr>
            <p:ph type="title"/>
          </p:nvPr>
        </p:nvSpPr>
        <p:spPr>
          <a:xfrm>
            <a:off x="7046800" y="2730400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28571123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/>
          <p:nvPr/>
        </p:nvSpPr>
        <p:spPr>
          <a:xfrm flipH="1">
            <a:off x="7913869" y="-77766"/>
            <a:ext cx="4364999" cy="187595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6" name="Google Shape;126;p20"/>
          <p:cNvSpPr/>
          <p:nvPr/>
        </p:nvSpPr>
        <p:spPr>
          <a:xfrm>
            <a:off x="1253200" y="334267"/>
            <a:ext cx="2246800" cy="2246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7" name="Google Shape;127;p20"/>
          <p:cNvSpPr/>
          <p:nvPr/>
        </p:nvSpPr>
        <p:spPr>
          <a:xfrm>
            <a:off x="5864861" y="522363"/>
            <a:ext cx="2422000" cy="24220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28" name="Google Shape;128;p20"/>
          <p:cNvGrpSpPr/>
          <p:nvPr/>
        </p:nvGrpSpPr>
        <p:grpSpPr>
          <a:xfrm rot="10800000" flipH="1">
            <a:off x="15" y="3749308"/>
            <a:ext cx="5138541" cy="3108721"/>
            <a:chOff x="1367050" y="3059225"/>
            <a:chExt cx="1407100" cy="848450"/>
          </a:xfrm>
        </p:grpSpPr>
        <p:sp>
          <p:nvSpPr>
            <p:cNvPr id="129" name="Google Shape;129;p20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" name="Google Shape;130;p20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31" name="Google Shape;131;p20"/>
          <p:cNvSpPr/>
          <p:nvPr/>
        </p:nvSpPr>
        <p:spPr>
          <a:xfrm rot="10800000">
            <a:off x="1748743" y="5136273"/>
            <a:ext cx="4464288" cy="1805361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2" name="Google Shape;132;p20"/>
          <p:cNvSpPr txBox="1">
            <a:spLocks noGrp="1"/>
          </p:cNvSpPr>
          <p:nvPr>
            <p:ph type="title" hasCustomPrompt="1"/>
          </p:nvPr>
        </p:nvSpPr>
        <p:spPr>
          <a:xfrm>
            <a:off x="1808600" y="1474833"/>
            <a:ext cx="8574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133" name="Google Shape;133;p20"/>
          <p:cNvSpPr txBox="1">
            <a:spLocks noGrp="1"/>
          </p:cNvSpPr>
          <p:nvPr>
            <p:ph type="subTitle" idx="1"/>
          </p:nvPr>
        </p:nvSpPr>
        <p:spPr>
          <a:xfrm>
            <a:off x="2954200" y="4092833"/>
            <a:ext cx="628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34" name="Google Shape;134;p20"/>
          <p:cNvSpPr/>
          <p:nvPr/>
        </p:nvSpPr>
        <p:spPr>
          <a:xfrm>
            <a:off x="904200" y="2945900"/>
            <a:ext cx="606800" cy="606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5" name="Google Shape;135;p20"/>
          <p:cNvSpPr/>
          <p:nvPr/>
        </p:nvSpPr>
        <p:spPr>
          <a:xfrm>
            <a:off x="10977000" y="1605400"/>
            <a:ext cx="805600" cy="805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6" name="Google Shape;136;p20"/>
          <p:cNvSpPr/>
          <p:nvPr/>
        </p:nvSpPr>
        <p:spPr>
          <a:xfrm flipH="1">
            <a:off x="8907000" y="0"/>
            <a:ext cx="3285000" cy="141180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41492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/>
          <p:nvPr/>
        </p:nvSpPr>
        <p:spPr>
          <a:xfrm>
            <a:off x="-31916" y="-31917"/>
            <a:ext cx="1617839" cy="1276655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1" name="Google Shape;111;p17"/>
          <p:cNvSpPr/>
          <p:nvPr/>
        </p:nvSpPr>
        <p:spPr>
          <a:xfrm>
            <a:off x="482987" y="971423"/>
            <a:ext cx="935600" cy="9356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2" name="Google Shape;112;p17"/>
          <p:cNvSpPr/>
          <p:nvPr/>
        </p:nvSpPr>
        <p:spPr>
          <a:xfrm flipH="1">
            <a:off x="4166702" y="2090692"/>
            <a:ext cx="3038599" cy="4840080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3" name="Google Shape;113;p17"/>
          <p:cNvSpPr/>
          <p:nvPr/>
        </p:nvSpPr>
        <p:spPr>
          <a:xfrm>
            <a:off x="6936467" y="-167"/>
            <a:ext cx="52556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4" name="Google Shape;114;p17"/>
          <p:cNvSpPr txBox="1">
            <a:spLocks noGrp="1"/>
          </p:cNvSpPr>
          <p:nvPr>
            <p:ph type="title"/>
          </p:nvPr>
        </p:nvSpPr>
        <p:spPr>
          <a:xfrm>
            <a:off x="950800" y="1907033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7"/>
          <p:cNvSpPr txBox="1">
            <a:spLocks noGrp="1"/>
          </p:cNvSpPr>
          <p:nvPr>
            <p:ph type="subTitle" idx="1"/>
          </p:nvPr>
        </p:nvSpPr>
        <p:spPr>
          <a:xfrm>
            <a:off x="950800" y="33041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16" name="Google Shape;116;p17"/>
          <p:cNvSpPr txBox="1">
            <a:spLocks noGrp="1"/>
          </p:cNvSpPr>
          <p:nvPr>
            <p:ph type="subTitle" idx="2"/>
          </p:nvPr>
        </p:nvSpPr>
        <p:spPr>
          <a:xfrm>
            <a:off x="7047000" y="4950967"/>
            <a:ext cx="4194000" cy="11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7" name="Google Shape;117;p17"/>
          <p:cNvSpPr/>
          <p:nvPr/>
        </p:nvSpPr>
        <p:spPr>
          <a:xfrm rot="-5400000" flipH="1">
            <a:off x="2446668" y="2357370"/>
            <a:ext cx="6862461" cy="2138389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7988529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6415942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/>
          <p:nvPr/>
        </p:nvSpPr>
        <p:spPr>
          <a:xfrm flipH="1">
            <a:off x="7913869" y="-77766"/>
            <a:ext cx="4364999" cy="187595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0" name="Google Shape;140;p22"/>
          <p:cNvSpPr/>
          <p:nvPr/>
        </p:nvSpPr>
        <p:spPr>
          <a:xfrm>
            <a:off x="265067" y="141067"/>
            <a:ext cx="956000" cy="956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41" name="Google Shape;141;p22"/>
          <p:cNvGrpSpPr/>
          <p:nvPr/>
        </p:nvGrpSpPr>
        <p:grpSpPr>
          <a:xfrm rot="10800000" flipH="1">
            <a:off x="-3729" y="5792018"/>
            <a:ext cx="1849680" cy="1122783"/>
            <a:chOff x="1367050" y="3059225"/>
            <a:chExt cx="1407100" cy="848450"/>
          </a:xfrm>
        </p:grpSpPr>
        <p:sp>
          <p:nvSpPr>
            <p:cNvPr id="142" name="Google Shape;142;p2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" name="Google Shape;143;p2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44" name="Google Shape;144;p22"/>
          <p:cNvSpPr/>
          <p:nvPr/>
        </p:nvSpPr>
        <p:spPr>
          <a:xfrm rot="10800000">
            <a:off x="1102326" y="6223374"/>
            <a:ext cx="1776109" cy="718260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5" name="Google Shape;145;p22"/>
          <p:cNvSpPr/>
          <p:nvPr/>
        </p:nvSpPr>
        <p:spPr>
          <a:xfrm>
            <a:off x="11523400" y="938900"/>
            <a:ext cx="404000" cy="40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6" name="Google Shape;146;p22"/>
          <p:cNvSpPr/>
          <p:nvPr/>
        </p:nvSpPr>
        <p:spPr>
          <a:xfrm flipH="1">
            <a:off x="10317469" y="1"/>
            <a:ext cx="1874531" cy="80562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57903251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oogle Shape;148;p23"/>
          <p:cNvGrpSpPr/>
          <p:nvPr/>
        </p:nvGrpSpPr>
        <p:grpSpPr>
          <a:xfrm rot="10800000" flipH="1">
            <a:off x="10163674" y="5428398"/>
            <a:ext cx="2028617" cy="1429517"/>
            <a:chOff x="7738102" y="0"/>
            <a:chExt cx="1405898" cy="1007175"/>
          </a:xfrm>
        </p:grpSpPr>
        <p:sp>
          <p:nvSpPr>
            <p:cNvPr id="149" name="Google Shape;149;p23"/>
            <p:cNvSpPr/>
            <p:nvPr/>
          </p:nvSpPr>
          <p:spPr>
            <a:xfrm>
              <a:off x="8642550" y="704175"/>
              <a:ext cx="303000" cy="303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" name="Google Shape;150;p23"/>
            <p:cNvSpPr/>
            <p:nvPr/>
          </p:nvSpPr>
          <p:spPr>
            <a:xfrm flipH="1">
              <a:off x="7738102" y="0"/>
              <a:ext cx="1405898" cy="604215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51" name="Google Shape;151;p23"/>
          <p:cNvSpPr/>
          <p:nvPr/>
        </p:nvSpPr>
        <p:spPr>
          <a:xfrm rot="10800000">
            <a:off x="21" y="35"/>
            <a:ext cx="2888080" cy="946565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1879067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">
  <p:cSld name="Table of content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"/>
          <p:cNvSpPr/>
          <p:nvPr/>
        </p:nvSpPr>
        <p:spPr>
          <a:xfrm rot="2700000">
            <a:off x="6659259" y="2009369"/>
            <a:ext cx="959820" cy="1071476"/>
          </a:xfrm>
          <a:custGeom>
            <a:avLst/>
            <a:gdLst/>
            <a:ahLst/>
            <a:cxnLst/>
            <a:rect l="l" t="t" r="r" b="b"/>
            <a:pathLst>
              <a:path w="8622" h="9625" extrusionOk="0">
                <a:moveTo>
                  <a:pt x="4436" y="0"/>
                </a:moveTo>
                <a:cubicBezTo>
                  <a:pt x="1928" y="0"/>
                  <a:pt x="0" y="4791"/>
                  <a:pt x="1452" y="7627"/>
                </a:cubicBezTo>
                <a:cubicBezTo>
                  <a:pt x="2178" y="9033"/>
                  <a:pt x="3530" y="9624"/>
                  <a:pt x="4819" y="9624"/>
                </a:cubicBezTo>
                <a:cubicBezTo>
                  <a:pt x="6203" y="9624"/>
                  <a:pt x="7514" y="8941"/>
                  <a:pt x="7896" y="7850"/>
                </a:cubicBezTo>
                <a:cubicBezTo>
                  <a:pt x="8622" y="5744"/>
                  <a:pt x="7771" y="332"/>
                  <a:pt x="4646" y="11"/>
                </a:cubicBezTo>
                <a:cubicBezTo>
                  <a:pt x="4576" y="4"/>
                  <a:pt x="4506" y="0"/>
                  <a:pt x="44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4" name="Google Shape;154;p24"/>
          <p:cNvSpPr/>
          <p:nvPr/>
        </p:nvSpPr>
        <p:spPr>
          <a:xfrm rot="-5400000">
            <a:off x="7494991" y="2160964"/>
            <a:ext cx="3623045" cy="5771027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5" name="Google Shape;155;p24"/>
          <p:cNvSpPr/>
          <p:nvPr/>
        </p:nvSpPr>
        <p:spPr>
          <a:xfrm flipH="1">
            <a:off x="6197626" y="5327733"/>
            <a:ext cx="5632793" cy="1622131"/>
          </a:xfrm>
          <a:custGeom>
            <a:avLst/>
            <a:gdLst/>
            <a:ahLst/>
            <a:cxnLst/>
            <a:rect l="l" t="t" r="r" b="b"/>
            <a:pathLst>
              <a:path w="24467" h="7122" extrusionOk="0">
                <a:moveTo>
                  <a:pt x="8321" y="1"/>
                </a:moveTo>
                <a:cubicBezTo>
                  <a:pt x="8202" y="1"/>
                  <a:pt x="8084" y="3"/>
                  <a:pt x="7965" y="7"/>
                </a:cubicBezTo>
                <a:cubicBezTo>
                  <a:pt x="6235" y="77"/>
                  <a:pt x="4506" y="621"/>
                  <a:pt x="3069" y="1570"/>
                </a:cubicBezTo>
                <a:cubicBezTo>
                  <a:pt x="1604" y="2504"/>
                  <a:pt x="377" y="3955"/>
                  <a:pt x="84" y="5657"/>
                </a:cubicBezTo>
                <a:cubicBezTo>
                  <a:pt x="0" y="6131"/>
                  <a:pt x="14" y="6633"/>
                  <a:pt x="98" y="7107"/>
                </a:cubicBezTo>
                <a:lnTo>
                  <a:pt x="5440" y="7107"/>
                </a:lnTo>
                <a:cubicBezTo>
                  <a:pt x="5761" y="6103"/>
                  <a:pt x="6556" y="5238"/>
                  <a:pt x="7477" y="4652"/>
                </a:cubicBezTo>
                <a:cubicBezTo>
                  <a:pt x="8523" y="3969"/>
                  <a:pt x="9764" y="3564"/>
                  <a:pt x="11020" y="3536"/>
                </a:cubicBezTo>
                <a:cubicBezTo>
                  <a:pt x="11121" y="3532"/>
                  <a:pt x="11221" y="3530"/>
                  <a:pt x="11322" y="3530"/>
                </a:cubicBezTo>
                <a:cubicBezTo>
                  <a:pt x="13444" y="3530"/>
                  <a:pt x="15473" y="4495"/>
                  <a:pt x="17311" y="5587"/>
                </a:cubicBezTo>
                <a:cubicBezTo>
                  <a:pt x="18147" y="6089"/>
                  <a:pt x="18970" y="6619"/>
                  <a:pt x="19807" y="7121"/>
                </a:cubicBezTo>
                <a:lnTo>
                  <a:pt x="24466" y="7121"/>
                </a:lnTo>
                <a:cubicBezTo>
                  <a:pt x="21704" y="6131"/>
                  <a:pt x="19235" y="4387"/>
                  <a:pt x="16697" y="2867"/>
                </a:cubicBezTo>
                <a:cubicBezTo>
                  <a:pt x="14135" y="1324"/>
                  <a:pt x="11289" y="1"/>
                  <a:pt x="8321" y="1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6" name="Google Shape;156;p24"/>
          <p:cNvSpPr/>
          <p:nvPr/>
        </p:nvSpPr>
        <p:spPr>
          <a:xfrm flipH="1">
            <a:off x="60" y="-4927"/>
            <a:ext cx="1021509" cy="88311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7" name="Google Shape;157;p24"/>
          <p:cNvSpPr/>
          <p:nvPr/>
        </p:nvSpPr>
        <p:spPr>
          <a:xfrm flipH="1">
            <a:off x="311445" y="-20903"/>
            <a:ext cx="1488055" cy="583389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8" name="Google Shape;158;p24"/>
          <p:cNvSpPr/>
          <p:nvPr/>
        </p:nvSpPr>
        <p:spPr>
          <a:xfrm>
            <a:off x="470433" y="719200"/>
            <a:ext cx="313600" cy="31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9" name="Google Shape;159;p24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60" name="Google Shape;160;p24"/>
          <p:cNvSpPr txBox="1">
            <a:spLocks noGrp="1"/>
          </p:cNvSpPr>
          <p:nvPr>
            <p:ph type="subTitle" idx="1"/>
          </p:nvPr>
        </p:nvSpPr>
        <p:spPr>
          <a:xfrm>
            <a:off x="956267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1" name="Google Shape;161;p24"/>
          <p:cNvSpPr txBox="1">
            <a:spLocks noGrp="1"/>
          </p:cNvSpPr>
          <p:nvPr>
            <p:ph type="subTitle" idx="2"/>
          </p:nvPr>
        </p:nvSpPr>
        <p:spPr>
          <a:xfrm>
            <a:off x="4614428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2" name="Google Shape;162;p24"/>
          <p:cNvSpPr txBox="1">
            <a:spLocks noGrp="1"/>
          </p:cNvSpPr>
          <p:nvPr>
            <p:ph type="subTitle" idx="3"/>
          </p:nvPr>
        </p:nvSpPr>
        <p:spPr>
          <a:xfrm>
            <a:off x="8272591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3" name="Google Shape;163;p24"/>
          <p:cNvSpPr txBox="1">
            <a:spLocks noGrp="1"/>
          </p:cNvSpPr>
          <p:nvPr>
            <p:ph type="subTitle" idx="4"/>
          </p:nvPr>
        </p:nvSpPr>
        <p:spPr>
          <a:xfrm>
            <a:off x="95626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24"/>
          <p:cNvSpPr txBox="1">
            <a:spLocks noGrp="1"/>
          </p:cNvSpPr>
          <p:nvPr>
            <p:ph type="subTitle" idx="5"/>
          </p:nvPr>
        </p:nvSpPr>
        <p:spPr>
          <a:xfrm>
            <a:off x="4614432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24"/>
          <p:cNvSpPr txBox="1">
            <a:spLocks noGrp="1"/>
          </p:cNvSpPr>
          <p:nvPr>
            <p:ph type="subTitle" idx="6"/>
          </p:nvPr>
        </p:nvSpPr>
        <p:spPr>
          <a:xfrm>
            <a:off x="827259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24"/>
          <p:cNvSpPr txBox="1">
            <a:spLocks noGrp="1"/>
          </p:cNvSpPr>
          <p:nvPr>
            <p:ph type="title" idx="7" hasCustomPrompt="1"/>
          </p:nvPr>
        </p:nvSpPr>
        <p:spPr>
          <a:xfrm>
            <a:off x="956267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7" name="Google Shape;167;p24"/>
          <p:cNvSpPr txBox="1">
            <a:spLocks noGrp="1"/>
          </p:cNvSpPr>
          <p:nvPr>
            <p:ph type="title" idx="8" hasCustomPrompt="1"/>
          </p:nvPr>
        </p:nvSpPr>
        <p:spPr>
          <a:xfrm>
            <a:off x="4614433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8" name="Google Shape;168;p24"/>
          <p:cNvSpPr txBox="1">
            <a:spLocks noGrp="1"/>
          </p:cNvSpPr>
          <p:nvPr>
            <p:ph type="title" idx="9" hasCustomPrompt="1"/>
          </p:nvPr>
        </p:nvSpPr>
        <p:spPr>
          <a:xfrm>
            <a:off x="8272600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9" name="Google Shape;169;p24"/>
          <p:cNvSpPr txBox="1">
            <a:spLocks noGrp="1"/>
          </p:cNvSpPr>
          <p:nvPr>
            <p:ph type="subTitle" idx="13"/>
          </p:nvPr>
        </p:nvSpPr>
        <p:spPr>
          <a:xfrm>
            <a:off x="956267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0" name="Google Shape;170;p24"/>
          <p:cNvSpPr txBox="1">
            <a:spLocks noGrp="1"/>
          </p:cNvSpPr>
          <p:nvPr>
            <p:ph type="subTitle" idx="14"/>
          </p:nvPr>
        </p:nvSpPr>
        <p:spPr>
          <a:xfrm>
            <a:off x="4614428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1" name="Google Shape;171;p24"/>
          <p:cNvSpPr txBox="1">
            <a:spLocks noGrp="1"/>
          </p:cNvSpPr>
          <p:nvPr>
            <p:ph type="subTitle" idx="15"/>
          </p:nvPr>
        </p:nvSpPr>
        <p:spPr>
          <a:xfrm>
            <a:off x="8272591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2" name="Google Shape;172;p24"/>
          <p:cNvSpPr txBox="1">
            <a:spLocks noGrp="1"/>
          </p:cNvSpPr>
          <p:nvPr>
            <p:ph type="subTitle" idx="16"/>
          </p:nvPr>
        </p:nvSpPr>
        <p:spPr>
          <a:xfrm>
            <a:off x="95626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24"/>
          <p:cNvSpPr txBox="1">
            <a:spLocks noGrp="1"/>
          </p:cNvSpPr>
          <p:nvPr>
            <p:ph type="subTitle" idx="17"/>
          </p:nvPr>
        </p:nvSpPr>
        <p:spPr>
          <a:xfrm>
            <a:off x="4614432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24"/>
          <p:cNvSpPr txBox="1">
            <a:spLocks noGrp="1"/>
          </p:cNvSpPr>
          <p:nvPr>
            <p:ph type="subTitle" idx="18"/>
          </p:nvPr>
        </p:nvSpPr>
        <p:spPr>
          <a:xfrm>
            <a:off x="827259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24"/>
          <p:cNvSpPr txBox="1">
            <a:spLocks noGrp="1"/>
          </p:cNvSpPr>
          <p:nvPr>
            <p:ph type="title" idx="19" hasCustomPrompt="1"/>
          </p:nvPr>
        </p:nvSpPr>
        <p:spPr>
          <a:xfrm>
            <a:off x="956267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6" name="Google Shape;176;p24"/>
          <p:cNvSpPr txBox="1">
            <a:spLocks noGrp="1"/>
          </p:cNvSpPr>
          <p:nvPr>
            <p:ph type="title" idx="20" hasCustomPrompt="1"/>
          </p:nvPr>
        </p:nvSpPr>
        <p:spPr>
          <a:xfrm>
            <a:off x="4614433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7" name="Google Shape;177;p24"/>
          <p:cNvSpPr txBox="1">
            <a:spLocks noGrp="1"/>
          </p:cNvSpPr>
          <p:nvPr>
            <p:ph type="title" idx="21" hasCustomPrompt="1"/>
          </p:nvPr>
        </p:nvSpPr>
        <p:spPr>
          <a:xfrm>
            <a:off x="8272600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2556941941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5"/>
          <p:cNvSpPr/>
          <p:nvPr/>
        </p:nvSpPr>
        <p:spPr>
          <a:xfrm flipH="1">
            <a:off x="68" y="-4935"/>
            <a:ext cx="1596937" cy="1380604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0" name="Google Shape;180;p25"/>
          <p:cNvSpPr/>
          <p:nvPr/>
        </p:nvSpPr>
        <p:spPr>
          <a:xfrm>
            <a:off x="1729308" y="593373"/>
            <a:ext cx="490400" cy="49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1" name="Google Shape;181;p2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82" name="Google Shape;182;p25"/>
          <p:cNvSpPr txBox="1">
            <a:spLocks noGrp="1"/>
          </p:cNvSpPr>
          <p:nvPr>
            <p:ph type="subTitle" idx="1"/>
          </p:nvPr>
        </p:nvSpPr>
        <p:spPr>
          <a:xfrm>
            <a:off x="956267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3" name="Google Shape;183;p25"/>
          <p:cNvSpPr txBox="1">
            <a:spLocks noGrp="1"/>
          </p:cNvSpPr>
          <p:nvPr>
            <p:ph type="subTitle" idx="2"/>
          </p:nvPr>
        </p:nvSpPr>
        <p:spPr>
          <a:xfrm>
            <a:off x="4614428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4" name="Google Shape;184;p25"/>
          <p:cNvSpPr txBox="1">
            <a:spLocks noGrp="1"/>
          </p:cNvSpPr>
          <p:nvPr>
            <p:ph type="subTitle" idx="3"/>
          </p:nvPr>
        </p:nvSpPr>
        <p:spPr>
          <a:xfrm>
            <a:off x="8272591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5" name="Google Shape;185;p25"/>
          <p:cNvSpPr txBox="1">
            <a:spLocks noGrp="1"/>
          </p:cNvSpPr>
          <p:nvPr>
            <p:ph type="subTitle" idx="4"/>
          </p:nvPr>
        </p:nvSpPr>
        <p:spPr>
          <a:xfrm>
            <a:off x="95626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25"/>
          <p:cNvSpPr txBox="1">
            <a:spLocks noGrp="1"/>
          </p:cNvSpPr>
          <p:nvPr>
            <p:ph type="subTitle" idx="5"/>
          </p:nvPr>
        </p:nvSpPr>
        <p:spPr>
          <a:xfrm>
            <a:off x="4614432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25"/>
          <p:cNvSpPr txBox="1">
            <a:spLocks noGrp="1"/>
          </p:cNvSpPr>
          <p:nvPr>
            <p:ph type="subTitle" idx="6"/>
          </p:nvPr>
        </p:nvSpPr>
        <p:spPr>
          <a:xfrm>
            <a:off x="827259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25"/>
          <p:cNvSpPr txBox="1">
            <a:spLocks noGrp="1"/>
          </p:cNvSpPr>
          <p:nvPr>
            <p:ph type="subTitle" idx="7"/>
          </p:nvPr>
        </p:nvSpPr>
        <p:spPr>
          <a:xfrm>
            <a:off x="956267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9" name="Google Shape;189;p25"/>
          <p:cNvSpPr txBox="1">
            <a:spLocks noGrp="1"/>
          </p:cNvSpPr>
          <p:nvPr>
            <p:ph type="subTitle" idx="8"/>
          </p:nvPr>
        </p:nvSpPr>
        <p:spPr>
          <a:xfrm>
            <a:off x="4614428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0" name="Google Shape;190;p25"/>
          <p:cNvSpPr txBox="1">
            <a:spLocks noGrp="1"/>
          </p:cNvSpPr>
          <p:nvPr>
            <p:ph type="subTitle" idx="9"/>
          </p:nvPr>
        </p:nvSpPr>
        <p:spPr>
          <a:xfrm>
            <a:off x="8272591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1" name="Google Shape;191;p25"/>
          <p:cNvSpPr txBox="1">
            <a:spLocks noGrp="1"/>
          </p:cNvSpPr>
          <p:nvPr>
            <p:ph type="subTitle" idx="13"/>
          </p:nvPr>
        </p:nvSpPr>
        <p:spPr>
          <a:xfrm>
            <a:off x="95626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25"/>
          <p:cNvSpPr txBox="1">
            <a:spLocks noGrp="1"/>
          </p:cNvSpPr>
          <p:nvPr>
            <p:ph type="subTitle" idx="14"/>
          </p:nvPr>
        </p:nvSpPr>
        <p:spPr>
          <a:xfrm>
            <a:off x="4614432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25"/>
          <p:cNvSpPr txBox="1">
            <a:spLocks noGrp="1"/>
          </p:cNvSpPr>
          <p:nvPr>
            <p:ph type="subTitle" idx="15"/>
          </p:nvPr>
        </p:nvSpPr>
        <p:spPr>
          <a:xfrm>
            <a:off x="827259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25"/>
          <p:cNvSpPr/>
          <p:nvPr/>
        </p:nvSpPr>
        <p:spPr>
          <a:xfrm rot="10800000" flipH="1">
            <a:off x="8151939" y="5719488"/>
            <a:ext cx="428103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313965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>
  <p:cSld name="1_Title and two columns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6"/>
          <p:cNvSpPr/>
          <p:nvPr/>
        </p:nvSpPr>
        <p:spPr>
          <a:xfrm>
            <a:off x="569163" y="337529"/>
            <a:ext cx="763600" cy="76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97" name="Google Shape;197;p26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98" name="Google Shape;198;p26"/>
          <p:cNvSpPr txBox="1">
            <a:spLocks noGrp="1"/>
          </p:cNvSpPr>
          <p:nvPr>
            <p:ph type="subTitle" idx="1"/>
          </p:nvPr>
        </p:nvSpPr>
        <p:spPr>
          <a:xfrm>
            <a:off x="956267" y="1667267"/>
            <a:ext cx="48844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9" name="Google Shape;199;p26"/>
          <p:cNvSpPr txBox="1">
            <a:spLocks noGrp="1"/>
          </p:cNvSpPr>
          <p:nvPr>
            <p:ph type="subTitle" idx="2"/>
          </p:nvPr>
        </p:nvSpPr>
        <p:spPr>
          <a:xfrm>
            <a:off x="956267" y="2261400"/>
            <a:ext cx="4884400" cy="38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26"/>
          <p:cNvSpPr txBox="1">
            <a:spLocks noGrp="1"/>
          </p:cNvSpPr>
          <p:nvPr>
            <p:ph type="subTitle" idx="3"/>
          </p:nvPr>
        </p:nvSpPr>
        <p:spPr>
          <a:xfrm>
            <a:off x="6356633" y="1667267"/>
            <a:ext cx="48844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01" name="Google Shape;201;p26"/>
          <p:cNvSpPr txBox="1">
            <a:spLocks noGrp="1"/>
          </p:cNvSpPr>
          <p:nvPr>
            <p:ph type="subTitle" idx="4"/>
          </p:nvPr>
        </p:nvSpPr>
        <p:spPr>
          <a:xfrm>
            <a:off x="6356633" y="2261400"/>
            <a:ext cx="4884400" cy="38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26"/>
          <p:cNvSpPr/>
          <p:nvPr/>
        </p:nvSpPr>
        <p:spPr>
          <a:xfrm rot="10800000" flipH="1">
            <a:off x="10777034" y="5634677"/>
            <a:ext cx="1414940" cy="122332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5149339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7"/>
          <p:cNvSpPr/>
          <p:nvPr/>
        </p:nvSpPr>
        <p:spPr>
          <a:xfrm>
            <a:off x="6708867" y="-63499"/>
            <a:ext cx="5841256" cy="2362209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5" name="Google Shape;205;p27"/>
          <p:cNvSpPr/>
          <p:nvPr/>
        </p:nvSpPr>
        <p:spPr>
          <a:xfrm rot="10800000" flipH="1">
            <a:off x="4076701" y="6208477"/>
            <a:ext cx="1511319" cy="64952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6" name="Google Shape;206;p27"/>
          <p:cNvSpPr/>
          <p:nvPr/>
        </p:nvSpPr>
        <p:spPr>
          <a:xfrm flipH="1">
            <a:off x="68" y="-4935"/>
            <a:ext cx="1596937" cy="1380604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7" name="Google Shape;207;p27"/>
          <p:cNvSpPr/>
          <p:nvPr/>
        </p:nvSpPr>
        <p:spPr>
          <a:xfrm>
            <a:off x="1729308" y="593373"/>
            <a:ext cx="490400" cy="49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8" name="Google Shape;208;p27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209" name="Google Shape;209;p27"/>
          <p:cNvSpPr txBox="1">
            <a:spLocks noGrp="1"/>
          </p:cNvSpPr>
          <p:nvPr>
            <p:ph type="subTitle" idx="1"/>
          </p:nvPr>
        </p:nvSpPr>
        <p:spPr>
          <a:xfrm>
            <a:off x="4868428" y="27733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0" name="Google Shape;210;p27"/>
          <p:cNvSpPr txBox="1">
            <a:spLocks noGrp="1"/>
          </p:cNvSpPr>
          <p:nvPr>
            <p:ph type="subTitle" idx="2"/>
          </p:nvPr>
        </p:nvSpPr>
        <p:spPr>
          <a:xfrm>
            <a:off x="8272591" y="27733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1" name="Google Shape;211;p27"/>
          <p:cNvSpPr txBox="1">
            <a:spLocks noGrp="1"/>
          </p:cNvSpPr>
          <p:nvPr>
            <p:ph type="subTitle" idx="3"/>
          </p:nvPr>
        </p:nvSpPr>
        <p:spPr>
          <a:xfrm>
            <a:off x="4868432" y="31877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2" name="Google Shape;212;p27"/>
          <p:cNvSpPr txBox="1">
            <a:spLocks noGrp="1"/>
          </p:cNvSpPr>
          <p:nvPr>
            <p:ph type="subTitle" idx="4"/>
          </p:nvPr>
        </p:nvSpPr>
        <p:spPr>
          <a:xfrm>
            <a:off x="8272597" y="31877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27"/>
          <p:cNvSpPr txBox="1">
            <a:spLocks noGrp="1"/>
          </p:cNvSpPr>
          <p:nvPr>
            <p:ph type="subTitle" idx="5"/>
          </p:nvPr>
        </p:nvSpPr>
        <p:spPr>
          <a:xfrm>
            <a:off x="4868428" y="49068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4" name="Google Shape;214;p27"/>
          <p:cNvSpPr txBox="1">
            <a:spLocks noGrp="1"/>
          </p:cNvSpPr>
          <p:nvPr>
            <p:ph type="subTitle" idx="6"/>
          </p:nvPr>
        </p:nvSpPr>
        <p:spPr>
          <a:xfrm>
            <a:off x="8272591" y="49068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5" name="Google Shape;215;p27"/>
          <p:cNvSpPr txBox="1">
            <a:spLocks noGrp="1"/>
          </p:cNvSpPr>
          <p:nvPr>
            <p:ph type="subTitle" idx="7"/>
          </p:nvPr>
        </p:nvSpPr>
        <p:spPr>
          <a:xfrm>
            <a:off x="4868432" y="53220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27"/>
          <p:cNvSpPr txBox="1">
            <a:spLocks noGrp="1"/>
          </p:cNvSpPr>
          <p:nvPr>
            <p:ph type="subTitle" idx="8"/>
          </p:nvPr>
        </p:nvSpPr>
        <p:spPr>
          <a:xfrm>
            <a:off x="8272597" y="53220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27"/>
          <p:cNvSpPr txBox="1">
            <a:spLocks noGrp="1"/>
          </p:cNvSpPr>
          <p:nvPr>
            <p:ph type="title" idx="9" hasCustomPrompt="1"/>
          </p:nvPr>
        </p:nvSpPr>
        <p:spPr>
          <a:xfrm>
            <a:off x="4868433" y="22444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8" name="Google Shape;218;p27"/>
          <p:cNvSpPr txBox="1">
            <a:spLocks noGrp="1"/>
          </p:cNvSpPr>
          <p:nvPr>
            <p:ph type="title" idx="13" hasCustomPrompt="1"/>
          </p:nvPr>
        </p:nvSpPr>
        <p:spPr>
          <a:xfrm>
            <a:off x="4868433" y="43779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9" name="Google Shape;219;p27"/>
          <p:cNvSpPr txBox="1">
            <a:spLocks noGrp="1"/>
          </p:cNvSpPr>
          <p:nvPr>
            <p:ph type="title" idx="14" hasCustomPrompt="1"/>
          </p:nvPr>
        </p:nvSpPr>
        <p:spPr>
          <a:xfrm>
            <a:off x="8272600" y="22444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20" name="Google Shape;220;p27"/>
          <p:cNvSpPr txBox="1">
            <a:spLocks noGrp="1"/>
          </p:cNvSpPr>
          <p:nvPr>
            <p:ph type="title" idx="15" hasCustomPrompt="1"/>
          </p:nvPr>
        </p:nvSpPr>
        <p:spPr>
          <a:xfrm>
            <a:off x="8272600" y="43779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717811887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Two columns"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8"/>
          <p:cNvSpPr/>
          <p:nvPr/>
        </p:nvSpPr>
        <p:spPr>
          <a:xfrm>
            <a:off x="9248867" y="1"/>
            <a:ext cx="2908967" cy="1176388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23" name="Google Shape;223;p28"/>
          <p:cNvGrpSpPr/>
          <p:nvPr/>
        </p:nvGrpSpPr>
        <p:grpSpPr>
          <a:xfrm>
            <a:off x="1" y="-3066"/>
            <a:ext cx="6542812" cy="6871041"/>
            <a:chOff x="0" y="-2306"/>
            <a:chExt cx="4986899" cy="5153281"/>
          </a:xfrm>
        </p:grpSpPr>
        <p:sp>
          <p:nvSpPr>
            <p:cNvPr id="224" name="Google Shape;224;p28"/>
            <p:cNvSpPr/>
            <p:nvPr/>
          </p:nvSpPr>
          <p:spPr>
            <a:xfrm rot="-5400000">
              <a:off x="-289350" y="289625"/>
              <a:ext cx="5150700" cy="45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" name="Google Shape;225;p28"/>
            <p:cNvSpPr/>
            <p:nvPr/>
          </p:nvSpPr>
          <p:spPr>
            <a:xfrm rot="5400000" flipH="1">
              <a:off x="2201406" y="2360307"/>
              <a:ext cx="5148106" cy="422881"/>
            </a:xfrm>
            <a:custGeom>
              <a:avLst/>
              <a:gdLst/>
              <a:ahLst/>
              <a:cxnLst/>
              <a:rect l="l" t="t" r="r" b="b"/>
              <a:pathLst>
                <a:path w="36002" h="11620" extrusionOk="0">
                  <a:moveTo>
                    <a:pt x="36002" y="0"/>
                  </a:moveTo>
                  <a:cubicBezTo>
                    <a:pt x="34719" y="223"/>
                    <a:pt x="33463" y="865"/>
                    <a:pt x="32375" y="1632"/>
                  </a:cubicBezTo>
                  <a:cubicBezTo>
                    <a:pt x="30729" y="2818"/>
                    <a:pt x="29334" y="4338"/>
                    <a:pt x="27688" y="5538"/>
                  </a:cubicBezTo>
                  <a:cubicBezTo>
                    <a:pt x="25164" y="7393"/>
                    <a:pt x="22039" y="8439"/>
                    <a:pt x="18887" y="8467"/>
                  </a:cubicBezTo>
                  <a:cubicBezTo>
                    <a:pt x="18805" y="8468"/>
                    <a:pt x="18723" y="8469"/>
                    <a:pt x="18641" y="8469"/>
                  </a:cubicBezTo>
                  <a:cubicBezTo>
                    <a:pt x="16159" y="8469"/>
                    <a:pt x="13715" y="7869"/>
                    <a:pt x="11271" y="7504"/>
                  </a:cubicBezTo>
                  <a:cubicBezTo>
                    <a:pt x="10215" y="7354"/>
                    <a:pt x="9136" y="7249"/>
                    <a:pt x="8065" y="7249"/>
                  </a:cubicBezTo>
                  <a:cubicBezTo>
                    <a:pt x="6561" y="7249"/>
                    <a:pt x="5074" y="7456"/>
                    <a:pt x="3697" y="8035"/>
                  </a:cubicBezTo>
                  <a:cubicBezTo>
                    <a:pt x="2079" y="8718"/>
                    <a:pt x="670" y="10043"/>
                    <a:pt x="0" y="11619"/>
                  </a:cubicBezTo>
                  <a:lnTo>
                    <a:pt x="36002" y="11619"/>
                  </a:lnTo>
                  <a:lnTo>
                    <a:pt x="3600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26" name="Google Shape;226;p28"/>
          <p:cNvSpPr/>
          <p:nvPr/>
        </p:nvSpPr>
        <p:spPr>
          <a:xfrm>
            <a:off x="521300" y="4484900"/>
            <a:ext cx="478800" cy="478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7" name="Google Shape;227;p28"/>
          <p:cNvSpPr/>
          <p:nvPr/>
        </p:nvSpPr>
        <p:spPr>
          <a:xfrm rot="10800000">
            <a:off x="20" y="5220973"/>
            <a:ext cx="1893681" cy="1637027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8" name="Google Shape;228;p28"/>
          <p:cNvSpPr/>
          <p:nvPr/>
        </p:nvSpPr>
        <p:spPr>
          <a:xfrm>
            <a:off x="10177267" y="383567"/>
            <a:ext cx="1342400" cy="1342400"/>
          </a:xfrm>
          <a:prstGeom prst="ellipse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9" name="Google Shape;229;p28"/>
          <p:cNvSpPr txBox="1">
            <a:spLocks noGrp="1"/>
          </p:cNvSpPr>
          <p:nvPr>
            <p:ph type="title"/>
          </p:nvPr>
        </p:nvSpPr>
        <p:spPr>
          <a:xfrm>
            <a:off x="1508667" y="17258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0" name="Google Shape;230;p28"/>
          <p:cNvSpPr txBox="1">
            <a:spLocks noGrp="1"/>
          </p:cNvSpPr>
          <p:nvPr>
            <p:ph type="subTitle" idx="1"/>
          </p:nvPr>
        </p:nvSpPr>
        <p:spPr>
          <a:xfrm>
            <a:off x="1508667" y="31972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31" name="Google Shape;231;p28"/>
          <p:cNvSpPr txBox="1">
            <a:spLocks noGrp="1"/>
          </p:cNvSpPr>
          <p:nvPr>
            <p:ph type="title" idx="2"/>
          </p:nvPr>
        </p:nvSpPr>
        <p:spPr>
          <a:xfrm>
            <a:off x="6488933" y="17258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2" name="Google Shape;232;p28"/>
          <p:cNvSpPr txBox="1">
            <a:spLocks noGrp="1"/>
          </p:cNvSpPr>
          <p:nvPr>
            <p:ph type="subTitle" idx="3"/>
          </p:nvPr>
        </p:nvSpPr>
        <p:spPr>
          <a:xfrm>
            <a:off x="6488933" y="31972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33" name="Google Shape;233;p28"/>
          <p:cNvSpPr/>
          <p:nvPr/>
        </p:nvSpPr>
        <p:spPr>
          <a:xfrm>
            <a:off x="1088133" y="5848525"/>
            <a:ext cx="3028395" cy="1079220"/>
          </a:xfrm>
          <a:custGeom>
            <a:avLst/>
            <a:gdLst/>
            <a:ahLst/>
            <a:cxnLst/>
            <a:rect l="l" t="t" r="r" b="b"/>
            <a:pathLst>
              <a:path w="21635" h="7710" extrusionOk="0">
                <a:moveTo>
                  <a:pt x="8230" y="0"/>
                </a:moveTo>
                <a:cubicBezTo>
                  <a:pt x="7155" y="0"/>
                  <a:pt x="6036" y="381"/>
                  <a:pt x="5092" y="930"/>
                </a:cubicBezTo>
                <a:cubicBezTo>
                  <a:pt x="2567" y="2381"/>
                  <a:pt x="698" y="4891"/>
                  <a:pt x="1" y="7709"/>
                </a:cubicBezTo>
                <a:lnTo>
                  <a:pt x="21635" y="7709"/>
                </a:lnTo>
                <a:cubicBezTo>
                  <a:pt x="21635" y="7444"/>
                  <a:pt x="21621" y="7165"/>
                  <a:pt x="21537" y="6900"/>
                </a:cubicBezTo>
                <a:cubicBezTo>
                  <a:pt x="21133" y="5505"/>
                  <a:pt x="19473" y="4947"/>
                  <a:pt x="18050" y="4891"/>
                </a:cubicBezTo>
                <a:cubicBezTo>
                  <a:pt x="16613" y="4822"/>
                  <a:pt x="15079" y="5031"/>
                  <a:pt x="13824" y="4320"/>
                </a:cubicBezTo>
                <a:cubicBezTo>
                  <a:pt x="12275" y="3427"/>
                  <a:pt x="11662" y="1418"/>
                  <a:pt x="10141" y="498"/>
                </a:cubicBezTo>
                <a:cubicBezTo>
                  <a:pt x="9557" y="149"/>
                  <a:pt x="8902" y="0"/>
                  <a:pt x="8230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4908361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 Layout 1">
    <p:bg>
      <p:bgPr>
        <a:solidFill>
          <a:schemeClr val="lt1"/>
        </a:solid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9"/>
          <p:cNvSpPr/>
          <p:nvPr/>
        </p:nvSpPr>
        <p:spPr>
          <a:xfrm flipH="1">
            <a:off x="269000" y="1075927"/>
            <a:ext cx="542000" cy="54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36" name="Google Shape;236;p29"/>
          <p:cNvSpPr/>
          <p:nvPr/>
        </p:nvSpPr>
        <p:spPr>
          <a:xfrm>
            <a:off x="-6499" y="1"/>
            <a:ext cx="2210257" cy="946188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37" name="Google Shape;237;p29"/>
          <p:cNvGrpSpPr/>
          <p:nvPr/>
        </p:nvGrpSpPr>
        <p:grpSpPr>
          <a:xfrm rot="10800000">
            <a:off x="8135415" y="4352311"/>
            <a:ext cx="4056576" cy="2514919"/>
            <a:chOff x="1367050" y="3059225"/>
            <a:chExt cx="1407100" cy="848450"/>
          </a:xfrm>
        </p:grpSpPr>
        <p:sp>
          <p:nvSpPr>
            <p:cNvPr id="238" name="Google Shape;238;p29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" name="Google Shape;239;p29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40" name="Google Shape;240;p29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4751600" cy="144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41" name="Google Shape;241;p29"/>
          <p:cNvSpPr txBox="1"/>
          <p:nvPr/>
        </p:nvSpPr>
        <p:spPr>
          <a:xfrm>
            <a:off x="960033" y="4632784"/>
            <a:ext cx="4570800" cy="8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l" rtl="0">
              <a:spcBef>
                <a:spcPts val="400"/>
              </a:spcBef>
              <a:buClr>
                <a:srgbClr val="000000"/>
              </a:buClr>
              <a:buFont typeface="Arial"/>
              <a:buNone/>
            </a:pP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CREDITS: This presentation template was created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2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, including icons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, and infographics &amp; images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4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. </a:t>
            </a:r>
            <a:endParaRPr sz="1333" kern="0">
              <a:solidFill>
                <a:srgbClr val="EEEEEE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242" name="Google Shape;242;p29"/>
          <p:cNvSpPr/>
          <p:nvPr/>
        </p:nvSpPr>
        <p:spPr>
          <a:xfrm rot="10800000" flipH="1">
            <a:off x="6244933" y="4787800"/>
            <a:ext cx="5006513" cy="213403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43" name="Google Shape;243;p29"/>
          <p:cNvSpPr/>
          <p:nvPr/>
        </p:nvSpPr>
        <p:spPr>
          <a:xfrm>
            <a:off x="10466353" y="3056368"/>
            <a:ext cx="1150400" cy="1150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3978643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 rot="10800000" flipH="1">
            <a:off x="6" y="3058523"/>
            <a:ext cx="6280356" cy="3799472"/>
            <a:chOff x="1367050" y="3059225"/>
            <a:chExt cx="1407100" cy="848450"/>
          </a:xfrm>
        </p:grpSpPr>
        <p:sp>
          <p:nvSpPr>
            <p:cNvPr id="10" name="Google Shape;10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2" name="Google Shape;12;p2"/>
          <p:cNvSpPr/>
          <p:nvPr/>
        </p:nvSpPr>
        <p:spPr>
          <a:xfrm>
            <a:off x="606333" y="1605400"/>
            <a:ext cx="606800" cy="6068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10977000" y="1605400"/>
            <a:ext cx="805600" cy="805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" name="Google Shape;14;p2"/>
          <p:cNvSpPr/>
          <p:nvPr/>
        </p:nvSpPr>
        <p:spPr>
          <a:xfrm flipH="1">
            <a:off x="8907000" y="0"/>
            <a:ext cx="3285000" cy="141180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950800" y="2217733"/>
            <a:ext cx="6839600" cy="273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950800" y="4883200"/>
            <a:ext cx="5437600" cy="125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89310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bg>
      <p:bgPr>
        <a:solidFill>
          <a:schemeClr val="accent3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/>
          <p:nvPr/>
        </p:nvSpPr>
        <p:spPr>
          <a:xfrm flipH="1">
            <a:off x="9819630" y="3066834"/>
            <a:ext cx="2372381" cy="3791156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0" name="Google Shape;120;p18"/>
          <p:cNvSpPr txBox="1">
            <a:spLocks noGrp="1"/>
          </p:cNvSpPr>
          <p:nvPr>
            <p:ph type="title"/>
          </p:nvPr>
        </p:nvSpPr>
        <p:spPr>
          <a:xfrm>
            <a:off x="950800" y="1907033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1" name="Google Shape;121;p18"/>
          <p:cNvSpPr txBox="1">
            <a:spLocks noGrp="1"/>
          </p:cNvSpPr>
          <p:nvPr>
            <p:ph type="subTitle" idx="1"/>
          </p:nvPr>
        </p:nvSpPr>
        <p:spPr>
          <a:xfrm>
            <a:off x="950800" y="33041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22029076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accent3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 rot="10800000" flipH="1">
            <a:off x="6" y="4893447"/>
            <a:ext cx="3215317" cy="1964557"/>
            <a:chOff x="1367050" y="3059225"/>
            <a:chExt cx="1407100" cy="848450"/>
          </a:xfrm>
        </p:grpSpPr>
        <p:sp>
          <p:nvSpPr>
            <p:cNvPr id="19" name="Google Shape;19;p3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/>
          <p:nvPr/>
        </p:nvSpPr>
        <p:spPr>
          <a:xfrm flipH="1">
            <a:off x="81" y="-4936"/>
            <a:ext cx="1488056" cy="1286479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950800" y="2634733"/>
            <a:ext cx="4194000" cy="198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950800" y="4621933"/>
            <a:ext cx="4194000" cy="10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title" idx="2" hasCustomPrompt="1"/>
          </p:nvPr>
        </p:nvSpPr>
        <p:spPr>
          <a:xfrm>
            <a:off x="2552400" y="1299933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391410543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bg>
      <p:bgPr>
        <a:solidFill>
          <a:schemeClr val="accent3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4"/>
          <p:cNvGrpSpPr/>
          <p:nvPr/>
        </p:nvGrpSpPr>
        <p:grpSpPr>
          <a:xfrm>
            <a:off x="96" y="4680"/>
            <a:ext cx="6602301" cy="2697392"/>
            <a:chOff x="1367050" y="3059225"/>
            <a:chExt cx="1407100" cy="848450"/>
          </a:xfrm>
        </p:grpSpPr>
        <p:sp>
          <p:nvSpPr>
            <p:cNvPr id="27" name="Google Shape;27;p4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" name="Google Shape;28;p4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9" name="Google Shape;29;p4"/>
          <p:cNvGrpSpPr/>
          <p:nvPr/>
        </p:nvGrpSpPr>
        <p:grpSpPr>
          <a:xfrm rot="10800000">
            <a:off x="7427828" y="3943484"/>
            <a:ext cx="4761064" cy="2914483"/>
            <a:chOff x="1367050" y="3059225"/>
            <a:chExt cx="1407100" cy="848450"/>
          </a:xfrm>
        </p:grpSpPr>
        <p:sp>
          <p:nvSpPr>
            <p:cNvPr id="30" name="Google Shape;30;p4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950800" y="2563484"/>
            <a:ext cx="4803200" cy="215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ubTitle" idx="1"/>
          </p:nvPr>
        </p:nvSpPr>
        <p:spPr>
          <a:xfrm>
            <a:off x="950800" y="4717084"/>
            <a:ext cx="4272800" cy="9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title" idx="2" hasCustomPrompt="1"/>
          </p:nvPr>
        </p:nvSpPr>
        <p:spPr>
          <a:xfrm>
            <a:off x="1126600" y="1298517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5" name="Google Shape;35;p4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9613013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3">
  <p:cSld name="Section header 3">
    <p:bg>
      <p:bgPr>
        <a:solidFill>
          <a:schemeClr val="accent3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6826300" y="2671767"/>
            <a:ext cx="4114000" cy="19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1"/>
          </p:nvPr>
        </p:nvSpPr>
        <p:spPr>
          <a:xfrm>
            <a:off x="6826300" y="4586567"/>
            <a:ext cx="4114000" cy="112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title" idx="2" hasCustomPrompt="1"/>
          </p:nvPr>
        </p:nvSpPr>
        <p:spPr>
          <a:xfrm>
            <a:off x="8370000" y="1304673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grpSp>
        <p:nvGrpSpPr>
          <p:cNvPr id="40" name="Google Shape;40;p5"/>
          <p:cNvGrpSpPr/>
          <p:nvPr/>
        </p:nvGrpSpPr>
        <p:grpSpPr>
          <a:xfrm rot="10800000">
            <a:off x="5564045" y="5499223"/>
            <a:ext cx="6638511" cy="1376299"/>
            <a:chOff x="1367050" y="3059225"/>
            <a:chExt cx="1407100" cy="848450"/>
          </a:xfrm>
        </p:grpSpPr>
        <p:sp>
          <p:nvSpPr>
            <p:cNvPr id="41" name="Google Shape;41;p5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" name="Google Shape;42;p5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2050222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4">
  <p:cSld name="Section header 4">
    <p:bg>
      <p:bgPr>
        <a:solidFill>
          <a:schemeClr val="accent3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6507500" y="2509033"/>
            <a:ext cx="4187200" cy="222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ubTitle" idx="1"/>
          </p:nvPr>
        </p:nvSpPr>
        <p:spPr>
          <a:xfrm>
            <a:off x="6507500" y="4729767"/>
            <a:ext cx="4187200" cy="9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title" idx="2" hasCustomPrompt="1"/>
          </p:nvPr>
        </p:nvSpPr>
        <p:spPr>
          <a:xfrm>
            <a:off x="6683300" y="1291200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463842343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3943600" y="1444467"/>
            <a:ext cx="4304800" cy="13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ubTitle" idx="1"/>
          </p:nvPr>
        </p:nvSpPr>
        <p:spPr>
          <a:xfrm>
            <a:off x="3776600" y="2825267"/>
            <a:ext cx="4638800" cy="211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79738906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/>
        </p:nvSpPr>
        <p:spPr>
          <a:xfrm>
            <a:off x="0" y="6030"/>
            <a:ext cx="1866517" cy="1472764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title" idx="2"/>
          </p:nvPr>
        </p:nvSpPr>
        <p:spPr>
          <a:xfrm>
            <a:off x="1562533" y="33155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ubTitle" idx="1"/>
          </p:nvPr>
        </p:nvSpPr>
        <p:spPr>
          <a:xfrm>
            <a:off x="1562533" y="4492000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title" idx="3"/>
          </p:nvPr>
        </p:nvSpPr>
        <p:spPr>
          <a:xfrm>
            <a:off x="6435067" y="33155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ubTitle" idx="4"/>
          </p:nvPr>
        </p:nvSpPr>
        <p:spPr>
          <a:xfrm>
            <a:off x="6435067" y="4492000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57" name="Google Shape;57;p8"/>
          <p:cNvSpPr/>
          <p:nvPr/>
        </p:nvSpPr>
        <p:spPr>
          <a:xfrm>
            <a:off x="6435065" y="4999899"/>
            <a:ext cx="5756960" cy="1858077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7559891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oogle Shape;59;p9"/>
          <p:cNvGrpSpPr/>
          <p:nvPr/>
        </p:nvGrpSpPr>
        <p:grpSpPr>
          <a:xfrm>
            <a:off x="-134" y="1"/>
            <a:ext cx="12192091" cy="3596065"/>
            <a:chOff x="-100" y="0"/>
            <a:chExt cx="9144068" cy="2783907"/>
          </a:xfrm>
        </p:grpSpPr>
        <p:sp>
          <p:nvSpPr>
            <p:cNvPr id="60" name="Google Shape;60;p9"/>
            <p:cNvSpPr/>
            <p:nvPr/>
          </p:nvSpPr>
          <p:spPr>
            <a:xfrm>
              <a:off x="-100" y="0"/>
              <a:ext cx="9144000" cy="236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" name="Google Shape;61;p9"/>
            <p:cNvSpPr/>
            <p:nvPr/>
          </p:nvSpPr>
          <p:spPr>
            <a:xfrm rot="10800000" flipH="1">
              <a:off x="0" y="2356524"/>
              <a:ext cx="9143968" cy="427384"/>
            </a:xfrm>
            <a:custGeom>
              <a:avLst/>
              <a:gdLst/>
              <a:ahLst/>
              <a:cxnLst/>
              <a:rect l="l" t="t" r="r" b="b"/>
              <a:pathLst>
                <a:path w="36002" h="11620" extrusionOk="0">
                  <a:moveTo>
                    <a:pt x="36002" y="0"/>
                  </a:moveTo>
                  <a:cubicBezTo>
                    <a:pt x="34719" y="223"/>
                    <a:pt x="33463" y="865"/>
                    <a:pt x="32375" y="1632"/>
                  </a:cubicBezTo>
                  <a:cubicBezTo>
                    <a:pt x="30729" y="2818"/>
                    <a:pt x="29334" y="4338"/>
                    <a:pt x="27688" y="5538"/>
                  </a:cubicBezTo>
                  <a:cubicBezTo>
                    <a:pt x="25164" y="7393"/>
                    <a:pt x="22039" y="8439"/>
                    <a:pt x="18887" y="8467"/>
                  </a:cubicBezTo>
                  <a:cubicBezTo>
                    <a:pt x="18805" y="8468"/>
                    <a:pt x="18723" y="8469"/>
                    <a:pt x="18641" y="8469"/>
                  </a:cubicBezTo>
                  <a:cubicBezTo>
                    <a:pt x="16159" y="8469"/>
                    <a:pt x="13715" y="7869"/>
                    <a:pt x="11271" y="7504"/>
                  </a:cubicBezTo>
                  <a:cubicBezTo>
                    <a:pt x="10215" y="7354"/>
                    <a:pt x="9136" y="7249"/>
                    <a:pt x="8065" y="7249"/>
                  </a:cubicBezTo>
                  <a:cubicBezTo>
                    <a:pt x="6561" y="7249"/>
                    <a:pt x="5074" y="7456"/>
                    <a:pt x="3697" y="8035"/>
                  </a:cubicBezTo>
                  <a:cubicBezTo>
                    <a:pt x="2079" y="8718"/>
                    <a:pt x="670" y="10043"/>
                    <a:pt x="0" y="11619"/>
                  </a:cubicBezTo>
                  <a:lnTo>
                    <a:pt x="36002" y="11619"/>
                  </a:lnTo>
                  <a:lnTo>
                    <a:pt x="3600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title" idx="2"/>
          </p:nvPr>
        </p:nvSpPr>
        <p:spPr>
          <a:xfrm>
            <a:off x="9508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ubTitle" idx="1"/>
          </p:nvPr>
        </p:nvSpPr>
        <p:spPr>
          <a:xfrm>
            <a:off x="9508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title" idx="3"/>
          </p:nvPr>
        </p:nvSpPr>
        <p:spPr>
          <a:xfrm>
            <a:off x="44652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ubTitle" idx="4"/>
          </p:nvPr>
        </p:nvSpPr>
        <p:spPr>
          <a:xfrm>
            <a:off x="44652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title" idx="5"/>
          </p:nvPr>
        </p:nvSpPr>
        <p:spPr>
          <a:xfrm>
            <a:off x="79796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subTitle" idx="6"/>
          </p:nvPr>
        </p:nvSpPr>
        <p:spPr>
          <a:xfrm>
            <a:off x="79796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9" name="Google Shape;69;p9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0" name="Google Shape;70;p9"/>
          <p:cNvSpPr txBox="1">
            <a:spLocks noGrp="1"/>
          </p:cNvSpPr>
          <p:nvPr>
            <p:ph type="title" idx="7" hasCustomPrompt="1"/>
          </p:nvPr>
        </p:nvSpPr>
        <p:spPr>
          <a:xfrm>
            <a:off x="20862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1" name="Google Shape;71;p9"/>
          <p:cNvSpPr txBox="1">
            <a:spLocks noGrp="1"/>
          </p:cNvSpPr>
          <p:nvPr>
            <p:ph type="title" idx="8" hasCustomPrompt="1"/>
          </p:nvPr>
        </p:nvSpPr>
        <p:spPr>
          <a:xfrm>
            <a:off x="56006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2" name="Google Shape;72;p9"/>
          <p:cNvSpPr txBox="1">
            <a:spLocks noGrp="1"/>
          </p:cNvSpPr>
          <p:nvPr>
            <p:ph type="title" idx="9" hasCustomPrompt="1"/>
          </p:nvPr>
        </p:nvSpPr>
        <p:spPr>
          <a:xfrm>
            <a:off x="91150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940109957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0"/>
          <p:cNvGrpSpPr/>
          <p:nvPr/>
        </p:nvGrpSpPr>
        <p:grpSpPr>
          <a:xfrm>
            <a:off x="9508199" y="0"/>
            <a:ext cx="2683845" cy="1969787"/>
            <a:chOff x="6680250" y="0"/>
            <a:chExt cx="2463750" cy="1808250"/>
          </a:xfrm>
        </p:grpSpPr>
        <p:sp>
          <p:nvSpPr>
            <p:cNvPr id="75" name="Google Shape;75;p10"/>
            <p:cNvSpPr/>
            <p:nvPr/>
          </p:nvSpPr>
          <p:spPr>
            <a:xfrm>
              <a:off x="8232750" y="1204050"/>
              <a:ext cx="604200" cy="604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" name="Google Shape;76;p10"/>
            <p:cNvSpPr/>
            <p:nvPr/>
          </p:nvSpPr>
          <p:spPr>
            <a:xfrm flipH="1">
              <a:off x="6680250" y="0"/>
              <a:ext cx="2463750" cy="1058850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77" name="Google Shape;77;p10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63148809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/>
          <p:nvPr/>
        </p:nvSpPr>
        <p:spPr>
          <a:xfrm flipH="1">
            <a:off x="-19" y="5221464"/>
            <a:ext cx="4670420" cy="1636523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1" name="Google Shape;81;p11"/>
          <p:cNvSpPr/>
          <p:nvPr/>
        </p:nvSpPr>
        <p:spPr>
          <a:xfrm>
            <a:off x="11170498" y="-4932"/>
            <a:ext cx="1021509" cy="88311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79766040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2"/>
          <p:cNvSpPr/>
          <p:nvPr/>
        </p:nvSpPr>
        <p:spPr>
          <a:xfrm>
            <a:off x="-31916" y="-31917"/>
            <a:ext cx="1617839" cy="1276655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4" name="Google Shape;84;p12"/>
          <p:cNvSpPr/>
          <p:nvPr/>
        </p:nvSpPr>
        <p:spPr>
          <a:xfrm>
            <a:off x="482987" y="971423"/>
            <a:ext cx="935600" cy="9356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5" name="Google Shape;85;p12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/>
          <p:nvPr/>
        </p:nvSpPr>
        <p:spPr>
          <a:xfrm>
            <a:off x="9042867" y="5841601"/>
            <a:ext cx="3149095" cy="101640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29772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 2">
  <p:cSld name="Caption 2">
    <p:bg>
      <p:bgPr>
        <a:solidFill>
          <a:schemeClr val="accent3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>
            <a:spLocks noGrp="1"/>
          </p:cNvSpPr>
          <p:nvPr>
            <p:ph type="title"/>
          </p:nvPr>
        </p:nvSpPr>
        <p:spPr>
          <a:xfrm>
            <a:off x="7046800" y="2730400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6263531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">
  <p:cSld name="Device mockup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950800" y="2285700"/>
            <a:ext cx="29140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9042867" y="5841601"/>
            <a:ext cx="3149095" cy="101640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0" name="Google Shape;90;p13"/>
          <p:cNvSpPr/>
          <p:nvPr/>
        </p:nvSpPr>
        <p:spPr>
          <a:xfrm rot="-5400000">
            <a:off x="239767" y="-239777"/>
            <a:ext cx="1772016" cy="2251552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1"/>
          </p:nvPr>
        </p:nvSpPr>
        <p:spPr>
          <a:xfrm>
            <a:off x="950800" y="3053684"/>
            <a:ext cx="2914000" cy="16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66965329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 2">
  <p:cSld name="Device mockup 2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/>
          <p:nvPr/>
        </p:nvSpPr>
        <p:spPr>
          <a:xfrm rot="10800000">
            <a:off x="-8" y="22"/>
            <a:ext cx="9447165" cy="2155007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950800" y="2285700"/>
            <a:ext cx="29140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1"/>
          </p:nvPr>
        </p:nvSpPr>
        <p:spPr>
          <a:xfrm>
            <a:off x="950800" y="3053684"/>
            <a:ext cx="2914000" cy="16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23828694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5156000" cy="7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subTitle" idx="1"/>
          </p:nvPr>
        </p:nvSpPr>
        <p:spPr>
          <a:xfrm>
            <a:off x="956267" y="1758100"/>
            <a:ext cx="3807600" cy="22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99" name="Google Shape;99;p15"/>
          <p:cNvSpPr/>
          <p:nvPr/>
        </p:nvSpPr>
        <p:spPr>
          <a:xfrm>
            <a:off x="9248867" y="0"/>
            <a:ext cx="2446583" cy="989400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0" name="Google Shape;100;p15"/>
          <p:cNvSpPr/>
          <p:nvPr/>
        </p:nvSpPr>
        <p:spPr>
          <a:xfrm flipH="1">
            <a:off x="-19" y="4964237"/>
            <a:ext cx="5867485" cy="189375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99663724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3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title"/>
          </p:nvPr>
        </p:nvSpPr>
        <p:spPr>
          <a:xfrm>
            <a:off x="3720200" y="2531200"/>
            <a:ext cx="4751600" cy="13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subTitle" idx="1"/>
          </p:nvPr>
        </p:nvSpPr>
        <p:spPr>
          <a:xfrm>
            <a:off x="3720200" y="3968167"/>
            <a:ext cx="4751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6"/>
          <p:cNvSpPr/>
          <p:nvPr/>
        </p:nvSpPr>
        <p:spPr>
          <a:xfrm>
            <a:off x="5170437" y="4591732"/>
            <a:ext cx="7021591" cy="2266248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5" name="Google Shape;105;p16"/>
          <p:cNvSpPr/>
          <p:nvPr/>
        </p:nvSpPr>
        <p:spPr>
          <a:xfrm rot="5400000">
            <a:off x="709431" y="-709385"/>
            <a:ext cx="2372381" cy="3791156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6" name="Google Shape;106;p16"/>
          <p:cNvSpPr/>
          <p:nvPr/>
        </p:nvSpPr>
        <p:spPr>
          <a:xfrm rot="5400000">
            <a:off x="4120615" y="5611961"/>
            <a:ext cx="783280" cy="874431"/>
          </a:xfrm>
          <a:custGeom>
            <a:avLst/>
            <a:gdLst/>
            <a:ahLst/>
            <a:cxnLst/>
            <a:rect l="l" t="t" r="r" b="b"/>
            <a:pathLst>
              <a:path w="8622" h="9625" extrusionOk="0">
                <a:moveTo>
                  <a:pt x="4436" y="0"/>
                </a:moveTo>
                <a:cubicBezTo>
                  <a:pt x="1928" y="0"/>
                  <a:pt x="0" y="4791"/>
                  <a:pt x="1452" y="7627"/>
                </a:cubicBezTo>
                <a:cubicBezTo>
                  <a:pt x="2178" y="9033"/>
                  <a:pt x="3530" y="9624"/>
                  <a:pt x="4819" y="9624"/>
                </a:cubicBezTo>
                <a:cubicBezTo>
                  <a:pt x="6203" y="9624"/>
                  <a:pt x="7514" y="8941"/>
                  <a:pt x="7896" y="7850"/>
                </a:cubicBezTo>
                <a:cubicBezTo>
                  <a:pt x="8622" y="5744"/>
                  <a:pt x="7771" y="332"/>
                  <a:pt x="4646" y="11"/>
                </a:cubicBezTo>
                <a:cubicBezTo>
                  <a:pt x="4576" y="4"/>
                  <a:pt x="4506" y="0"/>
                  <a:pt x="443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7" name="Google Shape;107;p16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8" name="Google Shape;108;p16"/>
          <p:cNvSpPr/>
          <p:nvPr/>
        </p:nvSpPr>
        <p:spPr>
          <a:xfrm>
            <a:off x="10457367" y="166700"/>
            <a:ext cx="1342400" cy="13424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958348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/>
          <p:nvPr/>
        </p:nvSpPr>
        <p:spPr>
          <a:xfrm>
            <a:off x="-31916" y="-31917"/>
            <a:ext cx="1617839" cy="1276655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1" name="Google Shape;111;p17"/>
          <p:cNvSpPr/>
          <p:nvPr/>
        </p:nvSpPr>
        <p:spPr>
          <a:xfrm>
            <a:off x="482987" y="971423"/>
            <a:ext cx="935600" cy="9356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2" name="Google Shape;112;p17"/>
          <p:cNvSpPr/>
          <p:nvPr/>
        </p:nvSpPr>
        <p:spPr>
          <a:xfrm flipH="1">
            <a:off x="4166702" y="2090692"/>
            <a:ext cx="3038599" cy="4840080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3" name="Google Shape;113;p17"/>
          <p:cNvSpPr/>
          <p:nvPr/>
        </p:nvSpPr>
        <p:spPr>
          <a:xfrm>
            <a:off x="6936467" y="-167"/>
            <a:ext cx="52556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4" name="Google Shape;114;p17"/>
          <p:cNvSpPr txBox="1">
            <a:spLocks noGrp="1"/>
          </p:cNvSpPr>
          <p:nvPr>
            <p:ph type="title"/>
          </p:nvPr>
        </p:nvSpPr>
        <p:spPr>
          <a:xfrm>
            <a:off x="950800" y="1907033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7"/>
          <p:cNvSpPr txBox="1">
            <a:spLocks noGrp="1"/>
          </p:cNvSpPr>
          <p:nvPr>
            <p:ph type="subTitle" idx="1"/>
          </p:nvPr>
        </p:nvSpPr>
        <p:spPr>
          <a:xfrm>
            <a:off x="950800" y="33041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16" name="Google Shape;116;p17"/>
          <p:cNvSpPr txBox="1">
            <a:spLocks noGrp="1"/>
          </p:cNvSpPr>
          <p:nvPr>
            <p:ph type="subTitle" idx="2"/>
          </p:nvPr>
        </p:nvSpPr>
        <p:spPr>
          <a:xfrm>
            <a:off x="7047000" y="4950967"/>
            <a:ext cx="4194000" cy="11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7" name="Google Shape;117;p17"/>
          <p:cNvSpPr/>
          <p:nvPr/>
        </p:nvSpPr>
        <p:spPr>
          <a:xfrm rot="-5400000" flipH="1">
            <a:off x="2446668" y="2357370"/>
            <a:ext cx="6862461" cy="2138389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2413840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bg>
      <p:bgPr>
        <a:solidFill>
          <a:schemeClr val="accent3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/>
          <p:nvPr/>
        </p:nvSpPr>
        <p:spPr>
          <a:xfrm flipH="1">
            <a:off x="9819630" y="3066834"/>
            <a:ext cx="2372381" cy="3791156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0" name="Google Shape;120;p18"/>
          <p:cNvSpPr txBox="1">
            <a:spLocks noGrp="1"/>
          </p:cNvSpPr>
          <p:nvPr>
            <p:ph type="title"/>
          </p:nvPr>
        </p:nvSpPr>
        <p:spPr>
          <a:xfrm>
            <a:off x="950800" y="1907033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1" name="Google Shape;121;p18"/>
          <p:cNvSpPr txBox="1">
            <a:spLocks noGrp="1"/>
          </p:cNvSpPr>
          <p:nvPr>
            <p:ph type="subTitle" idx="1"/>
          </p:nvPr>
        </p:nvSpPr>
        <p:spPr>
          <a:xfrm>
            <a:off x="950800" y="33041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21202247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 2">
  <p:cSld name="Caption 2">
    <p:bg>
      <p:bgPr>
        <a:solidFill>
          <a:schemeClr val="accent3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>
            <a:spLocks noGrp="1"/>
          </p:cNvSpPr>
          <p:nvPr>
            <p:ph type="title"/>
          </p:nvPr>
        </p:nvSpPr>
        <p:spPr>
          <a:xfrm>
            <a:off x="7046800" y="2730400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29732846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/>
          <p:nvPr/>
        </p:nvSpPr>
        <p:spPr>
          <a:xfrm flipH="1">
            <a:off x="7913869" y="-77766"/>
            <a:ext cx="4364999" cy="187595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6" name="Google Shape;126;p20"/>
          <p:cNvSpPr/>
          <p:nvPr/>
        </p:nvSpPr>
        <p:spPr>
          <a:xfrm>
            <a:off x="1253200" y="334267"/>
            <a:ext cx="2246800" cy="2246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7" name="Google Shape;127;p20"/>
          <p:cNvSpPr/>
          <p:nvPr/>
        </p:nvSpPr>
        <p:spPr>
          <a:xfrm>
            <a:off x="5864861" y="522363"/>
            <a:ext cx="2422000" cy="24220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28" name="Google Shape;128;p20"/>
          <p:cNvGrpSpPr/>
          <p:nvPr/>
        </p:nvGrpSpPr>
        <p:grpSpPr>
          <a:xfrm rot="10800000" flipH="1">
            <a:off x="15" y="3749308"/>
            <a:ext cx="5138541" cy="3108721"/>
            <a:chOff x="1367050" y="3059225"/>
            <a:chExt cx="1407100" cy="848450"/>
          </a:xfrm>
        </p:grpSpPr>
        <p:sp>
          <p:nvSpPr>
            <p:cNvPr id="129" name="Google Shape;129;p20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" name="Google Shape;130;p20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31" name="Google Shape;131;p20"/>
          <p:cNvSpPr/>
          <p:nvPr/>
        </p:nvSpPr>
        <p:spPr>
          <a:xfrm rot="10800000">
            <a:off x="1748743" y="5136273"/>
            <a:ext cx="4464288" cy="1805361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2" name="Google Shape;132;p20"/>
          <p:cNvSpPr txBox="1">
            <a:spLocks noGrp="1"/>
          </p:cNvSpPr>
          <p:nvPr>
            <p:ph type="title" hasCustomPrompt="1"/>
          </p:nvPr>
        </p:nvSpPr>
        <p:spPr>
          <a:xfrm>
            <a:off x="1808600" y="1474833"/>
            <a:ext cx="8574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133" name="Google Shape;133;p20"/>
          <p:cNvSpPr txBox="1">
            <a:spLocks noGrp="1"/>
          </p:cNvSpPr>
          <p:nvPr>
            <p:ph type="subTitle" idx="1"/>
          </p:nvPr>
        </p:nvSpPr>
        <p:spPr>
          <a:xfrm>
            <a:off x="2954200" y="4092833"/>
            <a:ext cx="628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34" name="Google Shape;134;p20"/>
          <p:cNvSpPr/>
          <p:nvPr/>
        </p:nvSpPr>
        <p:spPr>
          <a:xfrm>
            <a:off x="904200" y="2945900"/>
            <a:ext cx="606800" cy="606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5" name="Google Shape;135;p20"/>
          <p:cNvSpPr/>
          <p:nvPr/>
        </p:nvSpPr>
        <p:spPr>
          <a:xfrm>
            <a:off x="10977000" y="1605400"/>
            <a:ext cx="805600" cy="805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6" name="Google Shape;136;p20"/>
          <p:cNvSpPr/>
          <p:nvPr/>
        </p:nvSpPr>
        <p:spPr>
          <a:xfrm flipH="1">
            <a:off x="8907000" y="0"/>
            <a:ext cx="3285000" cy="141180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8763204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0898484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/>
          <p:nvPr/>
        </p:nvSpPr>
        <p:spPr>
          <a:xfrm flipH="1">
            <a:off x="7913869" y="-77766"/>
            <a:ext cx="4364999" cy="187595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0" name="Google Shape;140;p22"/>
          <p:cNvSpPr/>
          <p:nvPr/>
        </p:nvSpPr>
        <p:spPr>
          <a:xfrm>
            <a:off x="265067" y="141067"/>
            <a:ext cx="956000" cy="956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41" name="Google Shape;141;p22"/>
          <p:cNvGrpSpPr/>
          <p:nvPr/>
        </p:nvGrpSpPr>
        <p:grpSpPr>
          <a:xfrm rot="10800000" flipH="1">
            <a:off x="-3729" y="5792018"/>
            <a:ext cx="1849680" cy="1122783"/>
            <a:chOff x="1367050" y="3059225"/>
            <a:chExt cx="1407100" cy="848450"/>
          </a:xfrm>
        </p:grpSpPr>
        <p:sp>
          <p:nvSpPr>
            <p:cNvPr id="142" name="Google Shape;142;p2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" name="Google Shape;143;p2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44" name="Google Shape;144;p22"/>
          <p:cNvSpPr/>
          <p:nvPr/>
        </p:nvSpPr>
        <p:spPr>
          <a:xfrm rot="10800000">
            <a:off x="1102326" y="6223374"/>
            <a:ext cx="1776109" cy="718260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5" name="Google Shape;145;p22"/>
          <p:cNvSpPr/>
          <p:nvPr/>
        </p:nvSpPr>
        <p:spPr>
          <a:xfrm>
            <a:off x="11523400" y="938900"/>
            <a:ext cx="404000" cy="40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6" name="Google Shape;146;p22"/>
          <p:cNvSpPr/>
          <p:nvPr/>
        </p:nvSpPr>
        <p:spPr>
          <a:xfrm flipH="1">
            <a:off x="10317469" y="1"/>
            <a:ext cx="1874531" cy="80562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72095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/>
          <p:nvPr/>
        </p:nvSpPr>
        <p:spPr>
          <a:xfrm flipH="1">
            <a:off x="7913869" y="-77766"/>
            <a:ext cx="4364999" cy="187595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6" name="Google Shape;126;p20"/>
          <p:cNvSpPr/>
          <p:nvPr/>
        </p:nvSpPr>
        <p:spPr>
          <a:xfrm>
            <a:off x="1253200" y="334267"/>
            <a:ext cx="2246800" cy="2246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7" name="Google Shape;127;p20"/>
          <p:cNvSpPr/>
          <p:nvPr/>
        </p:nvSpPr>
        <p:spPr>
          <a:xfrm>
            <a:off x="5864861" y="522363"/>
            <a:ext cx="2422000" cy="24220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28" name="Google Shape;128;p20"/>
          <p:cNvGrpSpPr/>
          <p:nvPr/>
        </p:nvGrpSpPr>
        <p:grpSpPr>
          <a:xfrm rot="10800000" flipH="1">
            <a:off x="15" y="3749308"/>
            <a:ext cx="5138541" cy="3108721"/>
            <a:chOff x="1367050" y="3059225"/>
            <a:chExt cx="1407100" cy="848450"/>
          </a:xfrm>
        </p:grpSpPr>
        <p:sp>
          <p:nvSpPr>
            <p:cNvPr id="129" name="Google Shape;129;p20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" name="Google Shape;130;p20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31" name="Google Shape;131;p20"/>
          <p:cNvSpPr/>
          <p:nvPr/>
        </p:nvSpPr>
        <p:spPr>
          <a:xfrm rot="10800000">
            <a:off x="1748743" y="5136273"/>
            <a:ext cx="4464288" cy="1805361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2" name="Google Shape;132;p20"/>
          <p:cNvSpPr txBox="1">
            <a:spLocks noGrp="1"/>
          </p:cNvSpPr>
          <p:nvPr>
            <p:ph type="title" hasCustomPrompt="1"/>
          </p:nvPr>
        </p:nvSpPr>
        <p:spPr>
          <a:xfrm>
            <a:off x="1808600" y="1474833"/>
            <a:ext cx="8574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133" name="Google Shape;133;p20"/>
          <p:cNvSpPr txBox="1">
            <a:spLocks noGrp="1"/>
          </p:cNvSpPr>
          <p:nvPr>
            <p:ph type="subTitle" idx="1"/>
          </p:nvPr>
        </p:nvSpPr>
        <p:spPr>
          <a:xfrm>
            <a:off x="2954200" y="4092833"/>
            <a:ext cx="628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34" name="Google Shape;134;p20"/>
          <p:cNvSpPr/>
          <p:nvPr/>
        </p:nvSpPr>
        <p:spPr>
          <a:xfrm>
            <a:off x="904200" y="2945900"/>
            <a:ext cx="606800" cy="606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5" name="Google Shape;135;p20"/>
          <p:cNvSpPr/>
          <p:nvPr/>
        </p:nvSpPr>
        <p:spPr>
          <a:xfrm>
            <a:off x="10977000" y="1605400"/>
            <a:ext cx="805600" cy="805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6" name="Google Shape;136;p20"/>
          <p:cNvSpPr/>
          <p:nvPr/>
        </p:nvSpPr>
        <p:spPr>
          <a:xfrm flipH="1">
            <a:off x="8907000" y="0"/>
            <a:ext cx="3285000" cy="141180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5322689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oogle Shape;148;p23"/>
          <p:cNvGrpSpPr/>
          <p:nvPr/>
        </p:nvGrpSpPr>
        <p:grpSpPr>
          <a:xfrm rot="10800000" flipH="1">
            <a:off x="10163674" y="5428398"/>
            <a:ext cx="2028617" cy="1429517"/>
            <a:chOff x="7738102" y="0"/>
            <a:chExt cx="1405898" cy="1007175"/>
          </a:xfrm>
        </p:grpSpPr>
        <p:sp>
          <p:nvSpPr>
            <p:cNvPr id="149" name="Google Shape;149;p23"/>
            <p:cNvSpPr/>
            <p:nvPr/>
          </p:nvSpPr>
          <p:spPr>
            <a:xfrm>
              <a:off x="8642550" y="704175"/>
              <a:ext cx="303000" cy="303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" name="Google Shape;150;p23"/>
            <p:cNvSpPr/>
            <p:nvPr/>
          </p:nvSpPr>
          <p:spPr>
            <a:xfrm flipH="1">
              <a:off x="7738102" y="0"/>
              <a:ext cx="1405898" cy="604215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51" name="Google Shape;151;p23"/>
          <p:cNvSpPr/>
          <p:nvPr/>
        </p:nvSpPr>
        <p:spPr>
          <a:xfrm rot="10800000">
            <a:off x="21" y="35"/>
            <a:ext cx="2888080" cy="946565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2431523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">
  <p:cSld name="Table of content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"/>
          <p:cNvSpPr/>
          <p:nvPr/>
        </p:nvSpPr>
        <p:spPr>
          <a:xfrm rot="2700000">
            <a:off x="6659259" y="2009369"/>
            <a:ext cx="959820" cy="1071476"/>
          </a:xfrm>
          <a:custGeom>
            <a:avLst/>
            <a:gdLst/>
            <a:ahLst/>
            <a:cxnLst/>
            <a:rect l="l" t="t" r="r" b="b"/>
            <a:pathLst>
              <a:path w="8622" h="9625" extrusionOk="0">
                <a:moveTo>
                  <a:pt x="4436" y="0"/>
                </a:moveTo>
                <a:cubicBezTo>
                  <a:pt x="1928" y="0"/>
                  <a:pt x="0" y="4791"/>
                  <a:pt x="1452" y="7627"/>
                </a:cubicBezTo>
                <a:cubicBezTo>
                  <a:pt x="2178" y="9033"/>
                  <a:pt x="3530" y="9624"/>
                  <a:pt x="4819" y="9624"/>
                </a:cubicBezTo>
                <a:cubicBezTo>
                  <a:pt x="6203" y="9624"/>
                  <a:pt x="7514" y="8941"/>
                  <a:pt x="7896" y="7850"/>
                </a:cubicBezTo>
                <a:cubicBezTo>
                  <a:pt x="8622" y="5744"/>
                  <a:pt x="7771" y="332"/>
                  <a:pt x="4646" y="11"/>
                </a:cubicBezTo>
                <a:cubicBezTo>
                  <a:pt x="4576" y="4"/>
                  <a:pt x="4506" y="0"/>
                  <a:pt x="44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4" name="Google Shape;154;p24"/>
          <p:cNvSpPr/>
          <p:nvPr/>
        </p:nvSpPr>
        <p:spPr>
          <a:xfrm rot="-5400000">
            <a:off x="7494991" y="2160964"/>
            <a:ext cx="3623045" cy="5771027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5" name="Google Shape;155;p24"/>
          <p:cNvSpPr/>
          <p:nvPr/>
        </p:nvSpPr>
        <p:spPr>
          <a:xfrm flipH="1">
            <a:off x="6197626" y="5327733"/>
            <a:ext cx="5632793" cy="1622131"/>
          </a:xfrm>
          <a:custGeom>
            <a:avLst/>
            <a:gdLst/>
            <a:ahLst/>
            <a:cxnLst/>
            <a:rect l="l" t="t" r="r" b="b"/>
            <a:pathLst>
              <a:path w="24467" h="7122" extrusionOk="0">
                <a:moveTo>
                  <a:pt x="8321" y="1"/>
                </a:moveTo>
                <a:cubicBezTo>
                  <a:pt x="8202" y="1"/>
                  <a:pt x="8084" y="3"/>
                  <a:pt x="7965" y="7"/>
                </a:cubicBezTo>
                <a:cubicBezTo>
                  <a:pt x="6235" y="77"/>
                  <a:pt x="4506" y="621"/>
                  <a:pt x="3069" y="1570"/>
                </a:cubicBezTo>
                <a:cubicBezTo>
                  <a:pt x="1604" y="2504"/>
                  <a:pt x="377" y="3955"/>
                  <a:pt x="84" y="5657"/>
                </a:cubicBezTo>
                <a:cubicBezTo>
                  <a:pt x="0" y="6131"/>
                  <a:pt x="14" y="6633"/>
                  <a:pt x="98" y="7107"/>
                </a:cubicBezTo>
                <a:lnTo>
                  <a:pt x="5440" y="7107"/>
                </a:lnTo>
                <a:cubicBezTo>
                  <a:pt x="5761" y="6103"/>
                  <a:pt x="6556" y="5238"/>
                  <a:pt x="7477" y="4652"/>
                </a:cubicBezTo>
                <a:cubicBezTo>
                  <a:pt x="8523" y="3969"/>
                  <a:pt x="9764" y="3564"/>
                  <a:pt x="11020" y="3536"/>
                </a:cubicBezTo>
                <a:cubicBezTo>
                  <a:pt x="11121" y="3532"/>
                  <a:pt x="11221" y="3530"/>
                  <a:pt x="11322" y="3530"/>
                </a:cubicBezTo>
                <a:cubicBezTo>
                  <a:pt x="13444" y="3530"/>
                  <a:pt x="15473" y="4495"/>
                  <a:pt x="17311" y="5587"/>
                </a:cubicBezTo>
                <a:cubicBezTo>
                  <a:pt x="18147" y="6089"/>
                  <a:pt x="18970" y="6619"/>
                  <a:pt x="19807" y="7121"/>
                </a:cubicBezTo>
                <a:lnTo>
                  <a:pt x="24466" y="7121"/>
                </a:lnTo>
                <a:cubicBezTo>
                  <a:pt x="21704" y="6131"/>
                  <a:pt x="19235" y="4387"/>
                  <a:pt x="16697" y="2867"/>
                </a:cubicBezTo>
                <a:cubicBezTo>
                  <a:pt x="14135" y="1324"/>
                  <a:pt x="11289" y="1"/>
                  <a:pt x="8321" y="1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6" name="Google Shape;156;p24"/>
          <p:cNvSpPr/>
          <p:nvPr/>
        </p:nvSpPr>
        <p:spPr>
          <a:xfrm flipH="1">
            <a:off x="60" y="-4927"/>
            <a:ext cx="1021509" cy="88311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7" name="Google Shape;157;p24"/>
          <p:cNvSpPr/>
          <p:nvPr/>
        </p:nvSpPr>
        <p:spPr>
          <a:xfrm flipH="1">
            <a:off x="311445" y="-20903"/>
            <a:ext cx="1488055" cy="583389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8" name="Google Shape;158;p24"/>
          <p:cNvSpPr/>
          <p:nvPr/>
        </p:nvSpPr>
        <p:spPr>
          <a:xfrm>
            <a:off x="470433" y="719200"/>
            <a:ext cx="313600" cy="31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9" name="Google Shape;159;p24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60" name="Google Shape;160;p24"/>
          <p:cNvSpPr txBox="1">
            <a:spLocks noGrp="1"/>
          </p:cNvSpPr>
          <p:nvPr>
            <p:ph type="subTitle" idx="1"/>
          </p:nvPr>
        </p:nvSpPr>
        <p:spPr>
          <a:xfrm>
            <a:off x="956267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1" name="Google Shape;161;p24"/>
          <p:cNvSpPr txBox="1">
            <a:spLocks noGrp="1"/>
          </p:cNvSpPr>
          <p:nvPr>
            <p:ph type="subTitle" idx="2"/>
          </p:nvPr>
        </p:nvSpPr>
        <p:spPr>
          <a:xfrm>
            <a:off x="4614428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2" name="Google Shape;162;p24"/>
          <p:cNvSpPr txBox="1">
            <a:spLocks noGrp="1"/>
          </p:cNvSpPr>
          <p:nvPr>
            <p:ph type="subTitle" idx="3"/>
          </p:nvPr>
        </p:nvSpPr>
        <p:spPr>
          <a:xfrm>
            <a:off x="8272591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3" name="Google Shape;163;p24"/>
          <p:cNvSpPr txBox="1">
            <a:spLocks noGrp="1"/>
          </p:cNvSpPr>
          <p:nvPr>
            <p:ph type="subTitle" idx="4"/>
          </p:nvPr>
        </p:nvSpPr>
        <p:spPr>
          <a:xfrm>
            <a:off x="95626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24"/>
          <p:cNvSpPr txBox="1">
            <a:spLocks noGrp="1"/>
          </p:cNvSpPr>
          <p:nvPr>
            <p:ph type="subTitle" idx="5"/>
          </p:nvPr>
        </p:nvSpPr>
        <p:spPr>
          <a:xfrm>
            <a:off x="4614432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24"/>
          <p:cNvSpPr txBox="1">
            <a:spLocks noGrp="1"/>
          </p:cNvSpPr>
          <p:nvPr>
            <p:ph type="subTitle" idx="6"/>
          </p:nvPr>
        </p:nvSpPr>
        <p:spPr>
          <a:xfrm>
            <a:off x="827259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24"/>
          <p:cNvSpPr txBox="1">
            <a:spLocks noGrp="1"/>
          </p:cNvSpPr>
          <p:nvPr>
            <p:ph type="title" idx="7" hasCustomPrompt="1"/>
          </p:nvPr>
        </p:nvSpPr>
        <p:spPr>
          <a:xfrm>
            <a:off x="956267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7" name="Google Shape;167;p24"/>
          <p:cNvSpPr txBox="1">
            <a:spLocks noGrp="1"/>
          </p:cNvSpPr>
          <p:nvPr>
            <p:ph type="title" idx="8" hasCustomPrompt="1"/>
          </p:nvPr>
        </p:nvSpPr>
        <p:spPr>
          <a:xfrm>
            <a:off x="4614433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8" name="Google Shape;168;p24"/>
          <p:cNvSpPr txBox="1">
            <a:spLocks noGrp="1"/>
          </p:cNvSpPr>
          <p:nvPr>
            <p:ph type="title" idx="9" hasCustomPrompt="1"/>
          </p:nvPr>
        </p:nvSpPr>
        <p:spPr>
          <a:xfrm>
            <a:off x="8272600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9" name="Google Shape;169;p24"/>
          <p:cNvSpPr txBox="1">
            <a:spLocks noGrp="1"/>
          </p:cNvSpPr>
          <p:nvPr>
            <p:ph type="subTitle" idx="13"/>
          </p:nvPr>
        </p:nvSpPr>
        <p:spPr>
          <a:xfrm>
            <a:off x="956267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0" name="Google Shape;170;p24"/>
          <p:cNvSpPr txBox="1">
            <a:spLocks noGrp="1"/>
          </p:cNvSpPr>
          <p:nvPr>
            <p:ph type="subTitle" idx="14"/>
          </p:nvPr>
        </p:nvSpPr>
        <p:spPr>
          <a:xfrm>
            <a:off x="4614428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1" name="Google Shape;171;p24"/>
          <p:cNvSpPr txBox="1">
            <a:spLocks noGrp="1"/>
          </p:cNvSpPr>
          <p:nvPr>
            <p:ph type="subTitle" idx="15"/>
          </p:nvPr>
        </p:nvSpPr>
        <p:spPr>
          <a:xfrm>
            <a:off x="8272591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2" name="Google Shape;172;p24"/>
          <p:cNvSpPr txBox="1">
            <a:spLocks noGrp="1"/>
          </p:cNvSpPr>
          <p:nvPr>
            <p:ph type="subTitle" idx="16"/>
          </p:nvPr>
        </p:nvSpPr>
        <p:spPr>
          <a:xfrm>
            <a:off x="95626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24"/>
          <p:cNvSpPr txBox="1">
            <a:spLocks noGrp="1"/>
          </p:cNvSpPr>
          <p:nvPr>
            <p:ph type="subTitle" idx="17"/>
          </p:nvPr>
        </p:nvSpPr>
        <p:spPr>
          <a:xfrm>
            <a:off x="4614432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24"/>
          <p:cNvSpPr txBox="1">
            <a:spLocks noGrp="1"/>
          </p:cNvSpPr>
          <p:nvPr>
            <p:ph type="subTitle" idx="18"/>
          </p:nvPr>
        </p:nvSpPr>
        <p:spPr>
          <a:xfrm>
            <a:off x="827259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24"/>
          <p:cNvSpPr txBox="1">
            <a:spLocks noGrp="1"/>
          </p:cNvSpPr>
          <p:nvPr>
            <p:ph type="title" idx="19" hasCustomPrompt="1"/>
          </p:nvPr>
        </p:nvSpPr>
        <p:spPr>
          <a:xfrm>
            <a:off x="956267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6" name="Google Shape;176;p24"/>
          <p:cNvSpPr txBox="1">
            <a:spLocks noGrp="1"/>
          </p:cNvSpPr>
          <p:nvPr>
            <p:ph type="title" idx="20" hasCustomPrompt="1"/>
          </p:nvPr>
        </p:nvSpPr>
        <p:spPr>
          <a:xfrm>
            <a:off x="4614433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7" name="Google Shape;177;p24"/>
          <p:cNvSpPr txBox="1">
            <a:spLocks noGrp="1"/>
          </p:cNvSpPr>
          <p:nvPr>
            <p:ph type="title" idx="21" hasCustomPrompt="1"/>
          </p:nvPr>
        </p:nvSpPr>
        <p:spPr>
          <a:xfrm>
            <a:off x="8272600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886740772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5"/>
          <p:cNvSpPr/>
          <p:nvPr/>
        </p:nvSpPr>
        <p:spPr>
          <a:xfrm flipH="1">
            <a:off x="68" y="-4935"/>
            <a:ext cx="1596937" cy="1380604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0" name="Google Shape;180;p25"/>
          <p:cNvSpPr/>
          <p:nvPr/>
        </p:nvSpPr>
        <p:spPr>
          <a:xfrm>
            <a:off x="1729308" y="593373"/>
            <a:ext cx="490400" cy="49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1" name="Google Shape;181;p2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82" name="Google Shape;182;p25"/>
          <p:cNvSpPr txBox="1">
            <a:spLocks noGrp="1"/>
          </p:cNvSpPr>
          <p:nvPr>
            <p:ph type="subTitle" idx="1"/>
          </p:nvPr>
        </p:nvSpPr>
        <p:spPr>
          <a:xfrm>
            <a:off x="956267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3" name="Google Shape;183;p25"/>
          <p:cNvSpPr txBox="1">
            <a:spLocks noGrp="1"/>
          </p:cNvSpPr>
          <p:nvPr>
            <p:ph type="subTitle" idx="2"/>
          </p:nvPr>
        </p:nvSpPr>
        <p:spPr>
          <a:xfrm>
            <a:off x="4614428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4" name="Google Shape;184;p25"/>
          <p:cNvSpPr txBox="1">
            <a:spLocks noGrp="1"/>
          </p:cNvSpPr>
          <p:nvPr>
            <p:ph type="subTitle" idx="3"/>
          </p:nvPr>
        </p:nvSpPr>
        <p:spPr>
          <a:xfrm>
            <a:off x="8272591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5" name="Google Shape;185;p25"/>
          <p:cNvSpPr txBox="1">
            <a:spLocks noGrp="1"/>
          </p:cNvSpPr>
          <p:nvPr>
            <p:ph type="subTitle" idx="4"/>
          </p:nvPr>
        </p:nvSpPr>
        <p:spPr>
          <a:xfrm>
            <a:off x="95626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25"/>
          <p:cNvSpPr txBox="1">
            <a:spLocks noGrp="1"/>
          </p:cNvSpPr>
          <p:nvPr>
            <p:ph type="subTitle" idx="5"/>
          </p:nvPr>
        </p:nvSpPr>
        <p:spPr>
          <a:xfrm>
            <a:off x="4614432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25"/>
          <p:cNvSpPr txBox="1">
            <a:spLocks noGrp="1"/>
          </p:cNvSpPr>
          <p:nvPr>
            <p:ph type="subTitle" idx="6"/>
          </p:nvPr>
        </p:nvSpPr>
        <p:spPr>
          <a:xfrm>
            <a:off x="827259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25"/>
          <p:cNvSpPr txBox="1">
            <a:spLocks noGrp="1"/>
          </p:cNvSpPr>
          <p:nvPr>
            <p:ph type="subTitle" idx="7"/>
          </p:nvPr>
        </p:nvSpPr>
        <p:spPr>
          <a:xfrm>
            <a:off x="956267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9" name="Google Shape;189;p25"/>
          <p:cNvSpPr txBox="1">
            <a:spLocks noGrp="1"/>
          </p:cNvSpPr>
          <p:nvPr>
            <p:ph type="subTitle" idx="8"/>
          </p:nvPr>
        </p:nvSpPr>
        <p:spPr>
          <a:xfrm>
            <a:off x="4614428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0" name="Google Shape;190;p25"/>
          <p:cNvSpPr txBox="1">
            <a:spLocks noGrp="1"/>
          </p:cNvSpPr>
          <p:nvPr>
            <p:ph type="subTitle" idx="9"/>
          </p:nvPr>
        </p:nvSpPr>
        <p:spPr>
          <a:xfrm>
            <a:off x="8272591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1" name="Google Shape;191;p25"/>
          <p:cNvSpPr txBox="1">
            <a:spLocks noGrp="1"/>
          </p:cNvSpPr>
          <p:nvPr>
            <p:ph type="subTitle" idx="13"/>
          </p:nvPr>
        </p:nvSpPr>
        <p:spPr>
          <a:xfrm>
            <a:off x="95626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25"/>
          <p:cNvSpPr txBox="1">
            <a:spLocks noGrp="1"/>
          </p:cNvSpPr>
          <p:nvPr>
            <p:ph type="subTitle" idx="14"/>
          </p:nvPr>
        </p:nvSpPr>
        <p:spPr>
          <a:xfrm>
            <a:off x="4614432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25"/>
          <p:cNvSpPr txBox="1">
            <a:spLocks noGrp="1"/>
          </p:cNvSpPr>
          <p:nvPr>
            <p:ph type="subTitle" idx="15"/>
          </p:nvPr>
        </p:nvSpPr>
        <p:spPr>
          <a:xfrm>
            <a:off x="827259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25"/>
          <p:cNvSpPr/>
          <p:nvPr/>
        </p:nvSpPr>
        <p:spPr>
          <a:xfrm rot="10800000" flipH="1">
            <a:off x="8151939" y="5719488"/>
            <a:ext cx="428103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1034834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>
  <p:cSld name="1_Title and two columns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6"/>
          <p:cNvSpPr/>
          <p:nvPr/>
        </p:nvSpPr>
        <p:spPr>
          <a:xfrm>
            <a:off x="569163" y="337529"/>
            <a:ext cx="763600" cy="76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97" name="Google Shape;197;p26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98" name="Google Shape;198;p26"/>
          <p:cNvSpPr txBox="1">
            <a:spLocks noGrp="1"/>
          </p:cNvSpPr>
          <p:nvPr>
            <p:ph type="subTitle" idx="1"/>
          </p:nvPr>
        </p:nvSpPr>
        <p:spPr>
          <a:xfrm>
            <a:off x="956267" y="1667267"/>
            <a:ext cx="48844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9" name="Google Shape;199;p26"/>
          <p:cNvSpPr txBox="1">
            <a:spLocks noGrp="1"/>
          </p:cNvSpPr>
          <p:nvPr>
            <p:ph type="subTitle" idx="2"/>
          </p:nvPr>
        </p:nvSpPr>
        <p:spPr>
          <a:xfrm>
            <a:off x="956267" y="2261400"/>
            <a:ext cx="4884400" cy="38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26"/>
          <p:cNvSpPr txBox="1">
            <a:spLocks noGrp="1"/>
          </p:cNvSpPr>
          <p:nvPr>
            <p:ph type="subTitle" idx="3"/>
          </p:nvPr>
        </p:nvSpPr>
        <p:spPr>
          <a:xfrm>
            <a:off x="6356633" y="1667267"/>
            <a:ext cx="48844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01" name="Google Shape;201;p26"/>
          <p:cNvSpPr txBox="1">
            <a:spLocks noGrp="1"/>
          </p:cNvSpPr>
          <p:nvPr>
            <p:ph type="subTitle" idx="4"/>
          </p:nvPr>
        </p:nvSpPr>
        <p:spPr>
          <a:xfrm>
            <a:off x="6356633" y="2261400"/>
            <a:ext cx="4884400" cy="38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26"/>
          <p:cNvSpPr/>
          <p:nvPr/>
        </p:nvSpPr>
        <p:spPr>
          <a:xfrm rot="10800000" flipH="1">
            <a:off x="10777034" y="5634677"/>
            <a:ext cx="1414940" cy="122332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2816731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7"/>
          <p:cNvSpPr/>
          <p:nvPr/>
        </p:nvSpPr>
        <p:spPr>
          <a:xfrm>
            <a:off x="6708867" y="-63499"/>
            <a:ext cx="5841256" cy="2362209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5" name="Google Shape;205;p27"/>
          <p:cNvSpPr/>
          <p:nvPr/>
        </p:nvSpPr>
        <p:spPr>
          <a:xfrm rot="10800000" flipH="1">
            <a:off x="4076701" y="6208477"/>
            <a:ext cx="1511319" cy="64952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6" name="Google Shape;206;p27"/>
          <p:cNvSpPr/>
          <p:nvPr/>
        </p:nvSpPr>
        <p:spPr>
          <a:xfrm flipH="1">
            <a:off x="68" y="-4935"/>
            <a:ext cx="1596937" cy="1380604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7" name="Google Shape;207;p27"/>
          <p:cNvSpPr/>
          <p:nvPr/>
        </p:nvSpPr>
        <p:spPr>
          <a:xfrm>
            <a:off x="1729308" y="593373"/>
            <a:ext cx="490400" cy="49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8" name="Google Shape;208;p27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209" name="Google Shape;209;p27"/>
          <p:cNvSpPr txBox="1">
            <a:spLocks noGrp="1"/>
          </p:cNvSpPr>
          <p:nvPr>
            <p:ph type="subTitle" idx="1"/>
          </p:nvPr>
        </p:nvSpPr>
        <p:spPr>
          <a:xfrm>
            <a:off x="4868428" y="27733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0" name="Google Shape;210;p27"/>
          <p:cNvSpPr txBox="1">
            <a:spLocks noGrp="1"/>
          </p:cNvSpPr>
          <p:nvPr>
            <p:ph type="subTitle" idx="2"/>
          </p:nvPr>
        </p:nvSpPr>
        <p:spPr>
          <a:xfrm>
            <a:off x="8272591" y="27733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1" name="Google Shape;211;p27"/>
          <p:cNvSpPr txBox="1">
            <a:spLocks noGrp="1"/>
          </p:cNvSpPr>
          <p:nvPr>
            <p:ph type="subTitle" idx="3"/>
          </p:nvPr>
        </p:nvSpPr>
        <p:spPr>
          <a:xfrm>
            <a:off x="4868432" y="31877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2" name="Google Shape;212;p27"/>
          <p:cNvSpPr txBox="1">
            <a:spLocks noGrp="1"/>
          </p:cNvSpPr>
          <p:nvPr>
            <p:ph type="subTitle" idx="4"/>
          </p:nvPr>
        </p:nvSpPr>
        <p:spPr>
          <a:xfrm>
            <a:off x="8272597" y="31877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27"/>
          <p:cNvSpPr txBox="1">
            <a:spLocks noGrp="1"/>
          </p:cNvSpPr>
          <p:nvPr>
            <p:ph type="subTitle" idx="5"/>
          </p:nvPr>
        </p:nvSpPr>
        <p:spPr>
          <a:xfrm>
            <a:off x="4868428" y="49068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4" name="Google Shape;214;p27"/>
          <p:cNvSpPr txBox="1">
            <a:spLocks noGrp="1"/>
          </p:cNvSpPr>
          <p:nvPr>
            <p:ph type="subTitle" idx="6"/>
          </p:nvPr>
        </p:nvSpPr>
        <p:spPr>
          <a:xfrm>
            <a:off x="8272591" y="49068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5" name="Google Shape;215;p27"/>
          <p:cNvSpPr txBox="1">
            <a:spLocks noGrp="1"/>
          </p:cNvSpPr>
          <p:nvPr>
            <p:ph type="subTitle" idx="7"/>
          </p:nvPr>
        </p:nvSpPr>
        <p:spPr>
          <a:xfrm>
            <a:off x="4868432" y="53220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27"/>
          <p:cNvSpPr txBox="1">
            <a:spLocks noGrp="1"/>
          </p:cNvSpPr>
          <p:nvPr>
            <p:ph type="subTitle" idx="8"/>
          </p:nvPr>
        </p:nvSpPr>
        <p:spPr>
          <a:xfrm>
            <a:off x="8272597" y="53220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27"/>
          <p:cNvSpPr txBox="1">
            <a:spLocks noGrp="1"/>
          </p:cNvSpPr>
          <p:nvPr>
            <p:ph type="title" idx="9" hasCustomPrompt="1"/>
          </p:nvPr>
        </p:nvSpPr>
        <p:spPr>
          <a:xfrm>
            <a:off x="4868433" y="22444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8" name="Google Shape;218;p27"/>
          <p:cNvSpPr txBox="1">
            <a:spLocks noGrp="1"/>
          </p:cNvSpPr>
          <p:nvPr>
            <p:ph type="title" idx="13" hasCustomPrompt="1"/>
          </p:nvPr>
        </p:nvSpPr>
        <p:spPr>
          <a:xfrm>
            <a:off x="4868433" y="43779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9" name="Google Shape;219;p27"/>
          <p:cNvSpPr txBox="1">
            <a:spLocks noGrp="1"/>
          </p:cNvSpPr>
          <p:nvPr>
            <p:ph type="title" idx="14" hasCustomPrompt="1"/>
          </p:nvPr>
        </p:nvSpPr>
        <p:spPr>
          <a:xfrm>
            <a:off x="8272600" y="22444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20" name="Google Shape;220;p27"/>
          <p:cNvSpPr txBox="1">
            <a:spLocks noGrp="1"/>
          </p:cNvSpPr>
          <p:nvPr>
            <p:ph type="title" idx="15" hasCustomPrompt="1"/>
          </p:nvPr>
        </p:nvSpPr>
        <p:spPr>
          <a:xfrm>
            <a:off x="8272600" y="43779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194369966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Two columns"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8"/>
          <p:cNvSpPr/>
          <p:nvPr/>
        </p:nvSpPr>
        <p:spPr>
          <a:xfrm>
            <a:off x="9248867" y="1"/>
            <a:ext cx="2908967" cy="1176388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23" name="Google Shape;223;p28"/>
          <p:cNvGrpSpPr/>
          <p:nvPr/>
        </p:nvGrpSpPr>
        <p:grpSpPr>
          <a:xfrm>
            <a:off x="1" y="-3066"/>
            <a:ext cx="6542812" cy="6871041"/>
            <a:chOff x="0" y="-2306"/>
            <a:chExt cx="4986899" cy="5153281"/>
          </a:xfrm>
        </p:grpSpPr>
        <p:sp>
          <p:nvSpPr>
            <p:cNvPr id="224" name="Google Shape;224;p28"/>
            <p:cNvSpPr/>
            <p:nvPr/>
          </p:nvSpPr>
          <p:spPr>
            <a:xfrm rot="-5400000">
              <a:off x="-289350" y="289625"/>
              <a:ext cx="5150700" cy="45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" name="Google Shape;225;p28"/>
            <p:cNvSpPr/>
            <p:nvPr/>
          </p:nvSpPr>
          <p:spPr>
            <a:xfrm rot="5400000" flipH="1">
              <a:off x="2201406" y="2360307"/>
              <a:ext cx="5148106" cy="422881"/>
            </a:xfrm>
            <a:custGeom>
              <a:avLst/>
              <a:gdLst/>
              <a:ahLst/>
              <a:cxnLst/>
              <a:rect l="l" t="t" r="r" b="b"/>
              <a:pathLst>
                <a:path w="36002" h="11620" extrusionOk="0">
                  <a:moveTo>
                    <a:pt x="36002" y="0"/>
                  </a:moveTo>
                  <a:cubicBezTo>
                    <a:pt x="34719" y="223"/>
                    <a:pt x="33463" y="865"/>
                    <a:pt x="32375" y="1632"/>
                  </a:cubicBezTo>
                  <a:cubicBezTo>
                    <a:pt x="30729" y="2818"/>
                    <a:pt x="29334" y="4338"/>
                    <a:pt x="27688" y="5538"/>
                  </a:cubicBezTo>
                  <a:cubicBezTo>
                    <a:pt x="25164" y="7393"/>
                    <a:pt x="22039" y="8439"/>
                    <a:pt x="18887" y="8467"/>
                  </a:cubicBezTo>
                  <a:cubicBezTo>
                    <a:pt x="18805" y="8468"/>
                    <a:pt x="18723" y="8469"/>
                    <a:pt x="18641" y="8469"/>
                  </a:cubicBezTo>
                  <a:cubicBezTo>
                    <a:pt x="16159" y="8469"/>
                    <a:pt x="13715" y="7869"/>
                    <a:pt x="11271" y="7504"/>
                  </a:cubicBezTo>
                  <a:cubicBezTo>
                    <a:pt x="10215" y="7354"/>
                    <a:pt x="9136" y="7249"/>
                    <a:pt x="8065" y="7249"/>
                  </a:cubicBezTo>
                  <a:cubicBezTo>
                    <a:pt x="6561" y="7249"/>
                    <a:pt x="5074" y="7456"/>
                    <a:pt x="3697" y="8035"/>
                  </a:cubicBezTo>
                  <a:cubicBezTo>
                    <a:pt x="2079" y="8718"/>
                    <a:pt x="670" y="10043"/>
                    <a:pt x="0" y="11619"/>
                  </a:cubicBezTo>
                  <a:lnTo>
                    <a:pt x="36002" y="11619"/>
                  </a:lnTo>
                  <a:lnTo>
                    <a:pt x="3600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26" name="Google Shape;226;p28"/>
          <p:cNvSpPr/>
          <p:nvPr/>
        </p:nvSpPr>
        <p:spPr>
          <a:xfrm>
            <a:off x="521300" y="4484900"/>
            <a:ext cx="478800" cy="478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7" name="Google Shape;227;p28"/>
          <p:cNvSpPr/>
          <p:nvPr/>
        </p:nvSpPr>
        <p:spPr>
          <a:xfrm rot="10800000">
            <a:off x="20" y="5220973"/>
            <a:ext cx="1893681" cy="1637027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8" name="Google Shape;228;p28"/>
          <p:cNvSpPr/>
          <p:nvPr/>
        </p:nvSpPr>
        <p:spPr>
          <a:xfrm>
            <a:off x="10177267" y="383567"/>
            <a:ext cx="1342400" cy="1342400"/>
          </a:xfrm>
          <a:prstGeom prst="ellipse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9" name="Google Shape;229;p28"/>
          <p:cNvSpPr txBox="1">
            <a:spLocks noGrp="1"/>
          </p:cNvSpPr>
          <p:nvPr>
            <p:ph type="title"/>
          </p:nvPr>
        </p:nvSpPr>
        <p:spPr>
          <a:xfrm>
            <a:off x="1508667" y="17258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0" name="Google Shape;230;p28"/>
          <p:cNvSpPr txBox="1">
            <a:spLocks noGrp="1"/>
          </p:cNvSpPr>
          <p:nvPr>
            <p:ph type="subTitle" idx="1"/>
          </p:nvPr>
        </p:nvSpPr>
        <p:spPr>
          <a:xfrm>
            <a:off x="1508667" y="31972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31" name="Google Shape;231;p28"/>
          <p:cNvSpPr txBox="1">
            <a:spLocks noGrp="1"/>
          </p:cNvSpPr>
          <p:nvPr>
            <p:ph type="title" idx="2"/>
          </p:nvPr>
        </p:nvSpPr>
        <p:spPr>
          <a:xfrm>
            <a:off x="6488933" y="17258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2" name="Google Shape;232;p28"/>
          <p:cNvSpPr txBox="1">
            <a:spLocks noGrp="1"/>
          </p:cNvSpPr>
          <p:nvPr>
            <p:ph type="subTitle" idx="3"/>
          </p:nvPr>
        </p:nvSpPr>
        <p:spPr>
          <a:xfrm>
            <a:off x="6488933" y="31972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33" name="Google Shape;233;p28"/>
          <p:cNvSpPr/>
          <p:nvPr/>
        </p:nvSpPr>
        <p:spPr>
          <a:xfrm>
            <a:off x="1088133" y="5848525"/>
            <a:ext cx="3028395" cy="1079220"/>
          </a:xfrm>
          <a:custGeom>
            <a:avLst/>
            <a:gdLst/>
            <a:ahLst/>
            <a:cxnLst/>
            <a:rect l="l" t="t" r="r" b="b"/>
            <a:pathLst>
              <a:path w="21635" h="7710" extrusionOk="0">
                <a:moveTo>
                  <a:pt x="8230" y="0"/>
                </a:moveTo>
                <a:cubicBezTo>
                  <a:pt x="7155" y="0"/>
                  <a:pt x="6036" y="381"/>
                  <a:pt x="5092" y="930"/>
                </a:cubicBezTo>
                <a:cubicBezTo>
                  <a:pt x="2567" y="2381"/>
                  <a:pt x="698" y="4891"/>
                  <a:pt x="1" y="7709"/>
                </a:cubicBezTo>
                <a:lnTo>
                  <a:pt x="21635" y="7709"/>
                </a:lnTo>
                <a:cubicBezTo>
                  <a:pt x="21635" y="7444"/>
                  <a:pt x="21621" y="7165"/>
                  <a:pt x="21537" y="6900"/>
                </a:cubicBezTo>
                <a:cubicBezTo>
                  <a:pt x="21133" y="5505"/>
                  <a:pt x="19473" y="4947"/>
                  <a:pt x="18050" y="4891"/>
                </a:cubicBezTo>
                <a:cubicBezTo>
                  <a:pt x="16613" y="4822"/>
                  <a:pt x="15079" y="5031"/>
                  <a:pt x="13824" y="4320"/>
                </a:cubicBezTo>
                <a:cubicBezTo>
                  <a:pt x="12275" y="3427"/>
                  <a:pt x="11662" y="1418"/>
                  <a:pt x="10141" y="498"/>
                </a:cubicBezTo>
                <a:cubicBezTo>
                  <a:pt x="9557" y="149"/>
                  <a:pt x="8902" y="0"/>
                  <a:pt x="8230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896873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 Layout 1">
    <p:bg>
      <p:bgPr>
        <a:solidFill>
          <a:schemeClr val="lt1"/>
        </a:solid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9"/>
          <p:cNvSpPr/>
          <p:nvPr/>
        </p:nvSpPr>
        <p:spPr>
          <a:xfrm flipH="1">
            <a:off x="269000" y="1075927"/>
            <a:ext cx="542000" cy="54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36" name="Google Shape;236;p29"/>
          <p:cNvSpPr/>
          <p:nvPr/>
        </p:nvSpPr>
        <p:spPr>
          <a:xfrm>
            <a:off x="-6499" y="1"/>
            <a:ext cx="2210257" cy="946188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37" name="Google Shape;237;p29"/>
          <p:cNvGrpSpPr/>
          <p:nvPr/>
        </p:nvGrpSpPr>
        <p:grpSpPr>
          <a:xfrm rot="10800000">
            <a:off x="8135415" y="4352311"/>
            <a:ext cx="4056576" cy="2514919"/>
            <a:chOff x="1367050" y="3059225"/>
            <a:chExt cx="1407100" cy="848450"/>
          </a:xfrm>
        </p:grpSpPr>
        <p:sp>
          <p:nvSpPr>
            <p:cNvPr id="238" name="Google Shape;238;p29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" name="Google Shape;239;p29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40" name="Google Shape;240;p29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4751600" cy="144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41" name="Google Shape;241;p29"/>
          <p:cNvSpPr txBox="1"/>
          <p:nvPr/>
        </p:nvSpPr>
        <p:spPr>
          <a:xfrm>
            <a:off x="960033" y="4632784"/>
            <a:ext cx="4570800" cy="8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l" rtl="0">
              <a:spcBef>
                <a:spcPts val="400"/>
              </a:spcBef>
              <a:buClr>
                <a:srgbClr val="000000"/>
              </a:buClr>
              <a:buFont typeface="Arial"/>
              <a:buNone/>
            </a:pP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CREDITS: This presentation template was created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2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, including icons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, and infographics &amp; images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4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. </a:t>
            </a:r>
            <a:endParaRPr sz="1333" kern="0">
              <a:solidFill>
                <a:srgbClr val="EEEEEE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242" name="Google Shape;242;p29"/>
          <p:cNvSpPr/>
          <p:nvPr/>
        </p:nvSpPr>
        <p:spPr>
          <a:xfrm rot="10800000" flipH="1">
            <a:off x="6244933" y="4787800"/>
            <a:ext cx="5006513" cy="213403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43" name="Google Shape;243;p29"/>
          <p:cNvSpPr/>
          <p:nvPr/>
        </p:nvSpPr>
        <p:spPr>
          <a:xfrm>
            <a:off x="10466353" y="3056368"/>
            <a:ext cx="1150400" cy="1150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40744596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 rot="10800000" flipH="1">
            <a:off x="6" y="3058523"/>
            <a:ext cx="6280356" cy="3799472"/>
            <a:chOff x="1367050" y="3059225"/>
            <a:chExt cx="1407100" cy="848450"/>
          </a:xfrm>
        </p:grpSpPr>
        <p:sp>
          <p:nvSpPr>
            <p:cNvPr id="10" name="Google Shape;10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2" name="Google Shape;12;p2"/>
          <p:cNvSpPr/>
          <p:nvPr/>
        </p:nvSpPr>
        <p:spPr>
          <a:xfrm>
            <a:off x="606333" y="1605400"/>
            <a:ext cx="606800" cy="6068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10977000" y="1605400"/>
            <a:ext cx="805600" cy="805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" name="Google Shape;14;p2"/>
          <p:cNvSpPr/>
          <p:nvPr/>
        </p:nvSpPr>
        <p:spPr>
          <a:xfrm flipH="1">
            <a:off x="8907000" y="0"/>
            <a:ext cx="3285000" cy="141180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950800" y="2217733"/>
            <a:ext cx="6839600" cy="273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950800" y="4883200"/>
            <a:ext cx="5437600" cy="125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72916416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accent3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 rot="10800000" flipH="1">
            <a:off x="6" y="4893447"/>
            <a:ext cx="3215317" cy="1964557"/>
            <a:chOff x="1367050" y="3059225"/>
            <a:chExt cx="1407100" cy="848450"/>
          </a:xfrm>
        </p:grpSpPr>
        <p:sp>
          <p:nvSpPr>
            <p:cNvPr id="19" name="Google Shape;19;p3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/>
          <p:nvPr/>
        </p:nvSpPr>
        <p:spPr>
          <a:xfrm flipH="1">
            <a:off x="81" y="-4936"/>
            <a:ext cx="1488056" cy="1286479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950800" y="2634733"/>
            <a:ext cx="4194000" cy="198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950800" y="4621933"/>
            <a:ext cx="4194000" cy="10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title" idx="2" hasCustomPrompt="1"/>
          </p:nvPr>
        </p:nvSpPr>
        <p:spPr>
          <a:xfrm>
            <a:off x="2552400" y="1299933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2298611901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bg>
      <p:bgPr>
        <a:solidFill>
          <a:schemeClr val="accent3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4"/>
          <p:cNvGrpSpPr/>
          <p:nvPr/>
        </p:nvGrpSpPr>
        <p:grpSpPr>
          <a:xfrm>
            <a:off x="96" y="4680"/>
            <a:ext cx="6602301" cy="2697392"/>
            <a:chOff x="1367050" y="3059225"/>
            <a:chExt cx="1407100" cy="848450"/>
          </a:xfrm>
        </p:grpSpPr>
        <p:sp>
          <p:nvSpPr>
            <p:cNvPr id="27" name="Google Shape;27;p4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" name="Google Shape;28;p4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9" name="Google Shape;29;p4"/>
          <p:cNvGrpSpPr/>
          <p:nvPr/>
        </p:nvGrpSpPr>
        <p:grpSpPr>
          <a:xfrm rot="10800000">
            <a:off x="7427828" y="3943484"/>
            <a:ext cx="4761064" cy="2914483"/>
            <a:chOff x="1367050" y="3059225"/>
            <a:chExt cx="1407100" cy="848450"/>
          </a:xfrm>
        </p:grpSpPr>
        <p:sp>
          <p:nvSpPr>
            <p:cNvPr id="30" name="Google Shape;30;p4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950800" y="2563484"/>
            <a:ext cx="4803200" cy="215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ubTitle" idx="1"/>
          </p:nvPr>
        </p:nvSpPr>
        <p:spPr>
          <a:xfrm>
            <a:off x="950800" y="4717084"/>
            <a:ext cx="4272800" cy="9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title" idx="2" hasCustomPrompt="1"/>
          </p:nvPr>
        </p:nvSpPr>
        <p:spPr>
          <a:xfrm>
            <a:off x="1126600" y="1298517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5" name="Google Shape;35;p4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02589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accent3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 rot="10800000" flipH="1">
            <a:off x="6" y="4893447"/>
            <a:ext cx="3215317" cy="1964557"/>
            <a:chOff x="1367050" y="3059225"/>
            <a:chExt cx="1407100" cy="848450"/>
          </a:xfrm>
        </p:grpSpPr>
        <p:sp>
          <p:nvSpPr>
            <p:cNvPr id="19" name="Google Shape;19;p3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/>
          <p:nvPr/>
        </p:nvSpPr>
        <p:spPr>
          <a:xfrm flipH="1">
            <a:off x="81" y="-4936"/>
            <a:ext cx="1488056" cy="1286479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950800" y="2634733"/>
            <a:ext cx="4194000" cy="198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950800" y="4621933"/>
            <a:ext cx="4194000" cy="10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title" idx="2" hasCustomPrompt="1"/>
          </p:nvPr>
        </p:nvSpPr>
        <p:spPr>
          <a:xfrm>
            <a:off x="2552400" y="1299933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1803402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6241395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3">
  <p:cSld name="Section header 3">
    <p:bg>
      <p:bgPr>
        <a:solidFill>
          <a:schemeClr val="accent3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6826300" y="2671767"/>
            <a:ext cx="4114000" cy="19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1"/>
          </p:nvPr>
        </p:nvSpPr>
        <p:spPr>
          <a:xfrm>
            <a:off x="6826300" y="4586567"/>
            <a:ext cx="4114000" cy="112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title" idx="2" hasCustomPrompt="1"/>
          </p:nvPr>
        </p:nvSpPr>
        <p:spPr>
          <a:xfrm>
            <a:off x="8370000" y="1304673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grpSp>
        <p:nvGrpSpPr>
          <p:cNvPr id="40" name="Google Shape;40;p5"/>
          <p:cNvGrpSpPr/>
          <p:nvPr/>
        </p:nvGrpSpPr>
        <p:grpSpPr>
          <a:xfrm rot="10800000">
            <a:off x="5564045" y="5499223"/>
            <a:ext cx="6638511" cy="1376299"/>
            <a:chOff x="1367050" y="3059225"/>
            <a:chExt cx="1407100" cy="848450"/>
          </a:xfrm>
        </p:grpSpPr>
        <p:sp>
          <p:nvSpPr>
            <p:cNvPr id="41" name="Google Shape;41;p5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" name="Google Shape;42;p5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2175767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4">
  <p:cSld name="Section header 4">
    <p:bg>
      <p:bgPr>
        <a:solidFill>
          <a:schemeClr val="accent3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6507500" y="2509033"/>
            <a:ext cx="4187200" cy="222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ubTitle" idx="1"/>
          </p:nvPr>
        </p:nvSpPr>
        <p:spPr>
          <a:xfrm>
            <a:off x="6507500" y="4729767"/>
            <a:ext cx="4187200" cy="9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title" idx="2" hasCustomPrompt="1"/>
          </p:nvPr>
        </p:nvSpPr>
        <p:spPr>
          <a:xfrm>
            <a:off x="6683300" y="1291200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53491201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3943600" y="1444467"/>
            <a:ext cx="4304800" cy="13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ubTitle" idx="1"/>
          </p:nvPr>
        </p:nvSpPr>
        <p:spPr>
          <a:xfrm>
            <a:off x="3776600" y="2825267"/>
            <a:ext cx="4638800" cy="211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59463232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/>
        </p:nvSpPr>
        <p:spPr>
          <a:xfrm>
            <a:off x="0" y="6030"/>
            <a:ext cx="1866517" cy="1472764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title" idx="2"/>
          </p:nvPr>
        </p:nvSpPr>
        <p:spPr>
          <a:xfrm>
            <a:off x="1562533" y="33155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ubTitle" idx="1"/>
          </p:nvPr>
        </p:nvSpPr>
        <p:spPr>
          <a:xfrm>
            <a:off x="1562533" y="4492000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title" idx="3"/>
          </p:nvPr>
        </p:nvSpPr>
        <p:spPr>
          <a:xfrm>
            <a:off x="6435067" y="33155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ubTitle" idx="4"/>
          </p:nvPr>
        </p:nvSpPr>
        <p:spPr>
          <a:xfrm>
            <a:off x="6435067" y="4492000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57" name="Google Shape;57;p8"/>
          <p:cNvSpPr/>
          <p:nvPr/>
        </p:nvSpPr>
        <p:spPr>
          <a:xfrm>
            <a:off x="6435065" y="4999899"/>
            <a:ext cx="5756960" cy="1858077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3287215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oogle Shape;59;p9"/>
          <p:cNvGrpSpPr/>
          <p:nvPr/>
        </p:nvGrpSpPr>
        <p:grpSpPr>
          <a:xfrm>
            <a:off x="-134" y="1"/>
            <a:ext cx="12192091" cy="3596065"/>
            <a:chOff x="-100" y="0"/>
            <a:chExt cx="9144068" cy="2783907"/>
          </a:xfrm>
        </p:grpSpPr>
        <p:sp>
          <p:nvSpPr>
            <p:cNvPr id="60" name="Google Shape;60;p9"/>
            <p:cNvSpPr/>
            <p:nvPr/>
          </p:nvSpPr>
          <p:spPr>
            <a:xfrm>
              <a:off x="-100" y="0"/>
              <a:ext cx="9144000" cy="236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" name="Google Shape;61;p9"/>
            <p:cNvSpPr/>
            <p:nvPr/>
          </p:nvSpPr>
          <p:spPr>
            <a:xfrm rot="10800000" flipH="1">
              <a:off x="0" y="2356524"/>
              <a:ext cx="9143968" cy="427384"/>
            </a:xfrm>
            <a:custGeom>
              <a:avLst/>
              <a:gdLst/>
              <a:ahLst/>
              <a:cxnLst/>
              <a:rect l="l" t="t" r="r" b="b"/>
              <a:pathLst>
                <a:path w="36002" h="11620" extrusionOk="0">
                  <a:moveTo>
                    <a:pt x="36002" y="0"/>
                  </a:moveTo>
                  <a:cubicBezTo>
                    <a:pt x="34719" y="223"/>
                    <a:pt x="33463" y="865"/>
                    <a:pt x="32375" y="1632"/>
                  </a:cubicBezTo>
                  <a:cubicBezTo>
                    <a:pt x="30729" y="2818"/>
                    <a:pt x="29334" y="4338"/>
                    <a:pt x="27688" y="5538"/>
                  </a:cubicBezTo>
                  <a:cubicBezTo>
                    <a:pt x="25164" y="7393"/>
                    <a:pt x="22039" y="8439"/>
                    <a:pt x="18887" y="8467"/>
                  </a:cubicBezTo>
                  <a:cubicBezTo>
                    <a:pt x="18805" y="8468"/>
                    <a:pt x="18723" y="8469"/>
                    <a:pt x="18641" y="8469"/>
                  </a:cubicBezTo>
                  <a:cubicBezTo>
                    <a:pt x="16159" y="8469"/>
                    <a:pt x="13715" y="7869"/>
                    <a:pt x="11271" y="7504"/>
                  </a:cubicBezTo>
                  <a:cubicBezTo>
                    <a:pt x="10215" y="7354"/>
                    <a:pt x="9136" y="7249"/>
                    <a:pt x="8065" y="7249"/>
                  </a:cubicBezTo>
                  <a:cubicBezTo>
                    <a:pt x="6561" y="7249"/>
                    <a:pt x="5074" y="7456"/>
                    <a:pt x="3697" y="8035"/>
                  </a:cubicBezTo>
                  <a:cubicBezTo>
                    <a:pt x="2079" y="8718"/>
                    <a:pt x="670" y="10043"/>
                    <a:pt x="0" y="11619"/>
                  </a:cubicBezTo>
                  <a:lnTo>
                    <a:pt x="36002" y="11619"/>
                  </a:lnTo>
                  <a:lnTo>
                    <a:pt x="3600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title" idx="2"/>
          </p:nvPr>
        </p:nvSpPr>
        <p:spPr>
          <a:xfrm>
            <a:off x="9508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ubTitle" idx="1"/>
          </p:nvPr>
        </p:nvSpPr>
        <p:spPr>
          <a:xfrm>
            <a:off x="9508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title" idx="3"/>
          </p:nvPr>
        </p:nvSpPr>
        <p:spPr>
          <a:xfrm>
            <a:off x="44652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ubTitle" idx="4"/>
          </p:nvPr>
        </p:nvSpPr>
        <p:spPr>
          <a:xfrm>
            <a:off x="44652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title" idx="5"/>
          </p:nvPr>
        </p:nvSpPr>
        <p:spPr>
          <a:xfrm>
            <a:off x="79796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subTitle" idx="6"/>
          </p:nvPr>
        </p:nvSpPr>
        <p:spPr>
          <a:xfrm>
            <a:off x="79796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9" name="Google Shape;69;p9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0" name="Google Shape;70;p9"/>
          <p:cNvSpPr txBox="1">
            <a:spLocks noGrp="1"/>
          </p:cNvSpPr>
          <p:nvPr>
            <p:ph type="title" idx="7" hasCustomPrompt="1"/>
          </p:nvPr>
        </p:nvSpPr>
        <p:spPr>
          <a:xfrm>
            <a:off x="20862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1" name="Google Shape;71;p9"/>
          <p:cNvSpPr txBox="1">
            <a:spLocks noGrp="1"/>
          </p:cNvSpPr>
          <p:nvPr>
            <p:ph type="title" idx="8" hasCustomPrompt="1"/>
          </p:nvPr>
        </p:nvSpPr>
        <p:spPr>
          <a:xfrm>
            <a:off x="56006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2" name="Google Shape;72;p9"/>
          <p:cNvSpPr txBox="1">
            <a:spLocks noGrp="1"/>
          </p:cNvSpPr>
          <p:nvPr>
            <p:ph type="title" idx="9" hasCustomPrompt="1"/>
          </p:nvPr>
        </p:nvSpPr>
        <p:spPr>
          <a:xfrm>
            <a:off x="91150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51074657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0"/>
          <p:cNvGrpSpPr/>
          <p:nvPr/>
        </p:nvGrpSpPr>
        <p:grpSpPr>
          <a:xfrm>
            <a:off x="9508199" y="0"/>
            <a:ext cx="2683845" cy="1969787"/>
            <a:chOff x="6680250" y="0"/>
            <a:chExt cx="2463750" cy="1808250"/>
          </a:xfrm>
        </p:grpSpPr>
        <p:sp>
          <p:nvSpPr>
            <p:cNvPr id="75" name="Google Shape;75;p10"/>
            <p:cNvSpPr/>
            <p:nvPr/>
          </p:nvSpPr>
          <p:spPr>
            <a:xfrm>
              <a:off x="8232750" y="1204050"/>
              <a:ext cx="604200" cy="604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" name="Google Shape;76;p10"/>
            <p:cNvSpPr/>
            <p:nvPr/>
          </p:nvSpPr>
          <p:spPr>
            <a:xfrm flipH="1">
              <a:off x="6680250" y="0"/>
              <a:ext cx="2463750" cy="1058850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77" name="Google Shape;77;p10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67751960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/>
          <p:nvPr/>
        </p:nvSpPr>
        <p:spPr>
          <a:xfrm flipH="1">
            <a:off x="-19" y="5221464"/>
            <a:ext cx="4670420" cy="1636523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1" name="Google Shape;81;p11"/>
          <p:cNvSpPr/>
          <p:nvPr/>
        </p:nvSpPr>
        <p:spPr>
          <a:xfrm>
            <a:off x="11170498" y="-4932"/>
            <a:ext cx="1021509" cy="88311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70011977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2"/>
          <p:cNvSpPr/>
          <p:nvPr/>
        </p:nvSpPr>
        <p:spPr>
          <a:xfrm>
            <a:off x="-31916" y="-31917"/>
            <a:ext cx="1617839" cy="1276655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4" name="Google Shape;84;p12"/>
          <p:cNvSpPr/>
          <p:nvPr/>
        </p:nvSpPr>
        <p:spPr>
          <a:xfrm>
            <a:off x="482987" y="971423"/>
            <a:ext cx="935600" cy="9356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5" name="Google Shape;85;p12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/>
          <p:nvPr/>
        </p:nvSpPr>
        <p:spPr>
          <a:xfrm>
            <a:off x="9042867" y="5841601"/>
            <a:ext cx="3149095" cy="101640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81833257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">
  <p:cSld name="Device mockup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950800" y="2285700"/>
            <a:ext cx="29140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9042867" y="5841601"/>
            <a:ext cx="3149095" cy="101640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0" name="Google Shape;90;p13"/>
          <p:cNvSpPr/>
          <p:nvPr/>
        </p:nvSpPr>
        <p:spPr>
          <a:xfrm rot="-5400000">
            <a:off x="239767" y="-239777"/>
            <a:ext cx="1772016" cy="2251552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1"/>
          </p:nvPr>
        </p:nvSpPr>
        <p:spPr>
          <a:xfrm>
            <a:off x="950800" y="3053684"/>
            <a:ext cx="2914000" cy="16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89811547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 2">
  <p:cSld name="Device mockup 2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/>
          <p:nvPr/>
        </p:nvSpPr>
        <p:spPr>
          <a:xfrm rot="10800000">
            <a:off x="-8" y="22"/>
            <a:ext cx="9447165" cy="2155007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950800" y="2285700"/>
            <a:ext cx="29140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1"/>
          </p:nvPr>
        </p:nvSpPr>
        <p:spPr>
          <a:xfrm>
            <a:off x="950800" y="3053684"/>
            <a:ext cx="2914000" cy="16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732659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/>
          <p:nvPr/>
        </p:nvSpPr>
        <p:spPr>
          <a:xfrm flipH="1">
            <a:off x="7913869" y="-77766"/>
            <a:ext cx="4364999" cy="187595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0" name="Google Shape;140;p22"/>
          <p:cNvSpPr/>
          <p:nvPr/>
        </p:nvSpPr>
        <p:spPr>
          <a:xfrm>
            <a:off x="265067" y="141067"/>
            <a:ext cx="956000" cy="956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41" name="Google Shape;141;p22"/>
          <p:cNvGrpSpPr/>
          <p:nvPr/>
        </p:nvGrpSpPr>
        <p:grpSpPr>
          <a:xfrm rot="10800000" flipH="1">
            <a:off x="-3729" y="5792018"/>
            <a:ext cx="1849680" cy="1122783"/>
            <a:chOff x="1367050" y="3059225"/>
            <a:chExt cx="1407100" cy="848450"/>
          </a:xfrm>
        </p:grpSpPr>
        <p:sp>
          <p:nvSpPr>
            <p:cNvPr id="142" name="Google Shape;142;p2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" name="Google Shape;143;p2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44" name="Google Shape;144;p22"/>
          <p:cNvSpPr/>
          <p:nvPr/>
        </p:nvSpPr>
        <p:spPr>
          <a:xfrm rot="10800000">
            <a:off x="1102326" y="6223374"/>
            <a:ext cx="1776109" cy="718260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5" name="Google Shape;145;p22"/>
          <p:cNvSpPr/>
          <p:nvPr/>
        </p:nvSpPr>
        <p:spPr>
          <a:xfrm>
            <a:off x="11523400" y="938900"/>
            <a:ext cx="404000" cy="40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6" name="Google Shape;146;p22"/>
          <p:cNvSpPr/>
          <p:nvPr/>
        </p:nvSpPr>
        <p:spPr>
          <a:xfrm flipH="1">
            <a:off x="10317469" y="1"/>
            <a:ext cx="1874531" cy="80562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08047718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5156000" cy="7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subTitle" idx="1"/>
          </p:nvPr>
        </p:nvSpPr>
        <p:spPr>
          <a:xfrm>
            <a:off x="956267" y="1758100"/>
            <a:ext cx="3807600" cy="22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99" name="Google Shape;99;p15"/>
          <p:cNvSpPr/>
          <p:nvPr/>
        </p:nvSpPr>
        <p:spPr>
          <a:xfrm>
            <a:off x="9248867" y="0"/>
            <a:ext cx="2446583" cy="989400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0" name="Google Shape;100;p15"/>
          <p:cNvSpPr/>
          <p:nvPr/>
        </p:nvSpPr>
        <p:spPr>
          <a:xfrm flipH="1">
            <a:off x="-19" y="4964237"/>
            <a:ext cx="5867485" cy="189375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04542661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3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title"/>
          </p:nvPr>
        </p:nvSpPr>
        <p:spPr>
          <a:xfrm>
            <a:off x="3720200" y="2531200"/>
            <a:ext cx="4751600" cy="13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subTitle" idx="1"/>
          </p:nvPr>
        </p:nvSpPr>
        <p:spPr>
          <a:xfrm>
            <a:off x="3720200" y="3968167"/>
            <a:ext cx="4751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6"/>
          <p:cNvSpPr/>
          <p:nvPr/>
        </p:nvSpPr>
        <p:spPr>
          <a:xfrm>
            <a:off x="5170437" y="4591732"/>
            <a:ext cx="7021591" cy="2266248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5" name="Google Shape;105;p16"/>
          <p:cNvSpPr/>
          <p:nvPr/>
        </p:nvSpPr>
        <p:spPr>
          <a:xfrm rot="5400000">
            <a:off x="709431" y="-709385"/>
            <a:ext cx="2372381" cy="3791156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6" name="Google Shape;106;p16"/>
          <p:cNvSpPr/>
          <p:nvPr/>
        </p:nvSpPr>
        <p:spPr>
          <a:xfrm rot="5400000">
            <a:off x="4120615" y="5611961"/>
            <a:ext cx="783280" cy="874431"/>
          </a:xfrm>
          <a:custGeom>
            <a:avLst/>
            <a:gdLst/>
            <a:ahLst/>
            <a:cxnLst/>
            <a:rect l="l" t="t" r="r" b="b"/>
            <a:pathLst>
              <a:path w="8622" h="9625" extrusionOk="0">
                <a:moveTo>
                  <a:pt x="4436" y="0"/>
                </a:moveTo>
                <a:cubicBezTo>
                  <a:pt x="1928" y="0"/>
                  <a:pt x="0" y="4791"/>
                  <a:pt x="1452" y="7627"/>
                </a:cubicBezTo>
                <a:cubicBezTo>
                  <a:pt x="2178" y="9033"/>
                  <a:pt x="3530" y="9624"/>
                  <a:pt x="4819" y="9624"/>
                </a:cubicBezTo>
                <a:cubicBezTo>
                  <a:pt x="6203" y="9624"/>
                  <a:pt x="7514" y="8941"/>
                  <a:pt x="7896" y="7850"/>
                </a:cubicBezTo>
                <a:cubicBezTo>
                  <a:pt x="8622" y="5744"/>
                  <a:pt x="7771" y="332"/>
                  <a:pt x="4646" y="11"/>
                </a:cubicBezTo>
                <a:cubicBezTo>
                  <a:pt x="4576" y="4"/>
                  <a:pt x="4506" y="0"/>
                  <a:pt x="443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7" name="Google Shape;107;p16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8" name="Google Shape;108;p16"/>
          <p:cNvSpPr/>
          <p:nvPr/>
        </p:nvSpPr>
        <p:spPr>
          <a:xfrm>
            <a:off x="10457367" y="166700"/>
            <a:ext cx="1342400" cy="13424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0902873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/>
          <p:nvPr/>
        </p:nvSpPr>
        <p:spPr>
          <a:xfrm>
            <a:off x="-31916" y="-31917"/>
            <a:ext cx="1617839" cy="1276655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1" name="Google Shape;111;p17"/>
          <p:cNvSpPr/>
          <p:nvPr/>
        </p:nvSpPr>
        <p:spPr>
          <a:xfrm>
            <a:off x="482987" y="971423"/>
            <a:ext cx="935600" cy="9356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2" name="Google Shape;112;p17"/>
          <p:cNvSpPr/>
          <p:nvPr/>
        </p:nvSpPr>
        <p:spPr>
          <a:xfrm flipH="1">
            <a:off x="4166702" y="2090692"/>
            <a:ext cx="3038599" cy="4840080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3" name="Google Shape;113;p17"/>
          <p:cNvSpPr/>
          <p:nvPr/>
        </p:nvSpPr>
        <p:spPr>
          <a:xfrm>
            <a:off x="6936467" y="-167"/>
            <a:ext cx="52556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4" name="Google Shape;114;p17"/>
          <p:cNvSpPr txBox="1">
            <a:spLocks noGrp="1"/>
          </p:cNvSpPr>
          <p:nvPr>
            <p:ph type="title"/>
          </p:nvPr>
        </p:nvSpPr>
        <p:spPr>
          <a:xfrm>
            <a:off x="950800" y="1907033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7"/>
          <p:cNvSpPr txBox="1">
            <a:spLocks noGrp="1"/>
          </p:cNvSpPr>
          <p:nvPr>
            <p:ph type="subTitle" idx="1"/>
          </p:nvPr>
        </p:nvSpPr>
        <p:spPr>
          <a:xfrm>
            <a:off x="950800" y="33041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16" name="Google Shape;116;p17"/>
          <p:cNvSpPr txBox="1">
            <a:spLocks noGrp="1"/>
          </p:cNvSpPr>
          <p:nvPr>
            <p:ph type="subTitle" idx="2"/>
          </p:nvPr>
        </p:nvSpPr>
        <p:spPr>
          <a:xfrm>
            <a:off x="7047000" y="4950967"/>
            <a:ext cx="4194000" cy="11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7" name="Google Shape;117;p17"/>
          <p:cNvSpPr/>
          <p:nvPr/>
        </p:nvSpPr>
        <p:spPr>
          <a:xfrm rot="-5400000" flipH="1">
            <a:off x="2446668" y="2357370"/>
            <a:ext cx="6862461" cy="2138389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71259519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bg>
      <p:bgPr>
        <a:solidFill>
          <a:schemeClr val="accent3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/>
          <p:nvPr/>
        </p:nvSpPr>
        <p:spPr>
          <a:xfrm flipH="1">
            <a:off x="9819630" y="3066834"/>
            <a:ext cx="2372381" cy="3791156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0" name="Google Shape;120;p18"/>
          <p:cNvSpPr txBox="1">
            <a:spLocks noGrp="1"/>
          </p:cNvSpPr>
          <p:nvPr>
            <p:ph type="title"/>
          </p:nvPr>
        </p:nvSpPr>
        <p:spPr>
          <a:xfrm>
            <a:off x="950800" y="1907033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1" name="Google Shape;121;p18"/>
          <p:cNvSpPr txBox="1">
            <a:spLocks noGrp="1"/>
          </p:cNvSpPr>
          <p:nvPr>
            <p:ph type="subTitle" idx="1"/>
          </p:nvPr>
        </p:nvSpPr>
        <p:spPr>
          <a:xfrm>
            <a:off x="950800" y="33041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49057722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 2">
  <p:cSld name="Caption 2">
    <p:bg>
      <p:bgPr>
        <a:solidFill>
          <a:schemeClr val="accent3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>
            <a:spLocks noGrp="1"/>
          </p:cNvSpPr>
          <p:nvPr>
            <p:ph type="title"/>
          </p:nvPr>
        </p:nvSpPr>
        <p:spPr>
          <a:xfrm>
            <a:off x="7046800" y="2730400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13606412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/>
          <p:nvPr/>
        </p:nvSpPr>
        <p:spPr>
          <a:xfrm flipH="1">
            <a:off x="7913869" y="-77766"/>
            <a:ext cx="4364999" cy="187595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6" name="Google Shape;126;p20"/>
          <p:cNvSpPr/>
          <p:nvPr/>
        </p:nvSpPr>
        <p:spPr>
          <a:xfrm>
            <a:off x="1253200" y="334267"/>
            <a:ext cx="2246800" cy="2246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7" name="Google Shape;127;p20"/>
          <p:cNvSpPr/>
          <p:nvPr/>
        </p:nvSpPr>
        <p:spPr>
          <a:xfrm>
            <a:off x="5864861" y="522363"/>
            <a:ext cx="2422000" cy="24220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28" name="Google Shape;128;p20"/>
          <p:cNvGrpSpPr/>
          <p:nvPr/>
        </p:nvGrpSpPr>
        <p:grpSpPr>
          <a:xfrm rot="10800000" flipH="1">
            <a:off x="15" y="3749308"/>
            <a:ext cx="5138541" cy="3108721"/>
            <a:chOff x="1367050" y="3059225"/>
            <a:chExt cx="1407100" cy="848450"/>
          </a:xfrm>
        </p:grpSpPr>
        <p:sp>
          <p:nvSpPr>
            <p:cNvPr id="129" name="Google Shape;129;p20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" name="Google Shape;130;p20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31" name="Google Shape;131;p20"/>
          <p:cNvSpPr/>
          <p:nvPr/>
        </p:nvSpPr>
        <p:spPr>
          <a:xfrm rot="10800000">
            <a:off x="1748743" y="5136273"/>
            <a:ext cx="4464288" cy="1805361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2" name="Google Shape;132;p20"/>
          <p:cNvSpPr txBox="1">
            <a:spLocks noGrp="1"/>
          </p:cNvSpPr>
          <p:nvPr>
            <p:ph type="title" hasCustomPrompt="1"/>
          </p:nvPr>
        </p:nvSpPr>
        <p:spPr>
          <a:xfrm>
            <a:off x="1808600" y="1474833"/>
            <a:ext cx="8574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133" name="Google Shape;133;p20"/>
          <p:cNvSpPr txBox="1">
            <a:spLocks noGrp="1"/>
          </p:cNvSpPr>
          <p:nvPr>
            <p:ph type="subTitle" idx="1"/>
          </p:nvPr>
        </p:nvSpPr>
        <p:spPr>
          <a:xfrm>
            <a:off x="2954200" y="4092833"/>
            <a:ext cx="628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34" name="Google Shape;134;p20"/>
          <p:cNvSpPr/>
          <p:nvPr/>
        </p:nvSpPr>
        <p:spPr>
          <a:xfrm>
            <a:off x="904200" y="2945900"/>
            <a:ext cx="606800" cy="606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5" name="Google Shape;135;p20"/>
          <p:cNvSpPr/>
          <p:nvPr/>
        </p:nvSpPr>
        <p:spPr>
          <a:xfrm>
            <a:off x="10977000" y="1605400"/>
            <a:ext cx="805600" cy="805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6" name="Google Shape;136;p20"/>
          <p:cNvSpPr/>
          <p:nvPr/>
        </p:nvSpPr>
        <p:spPr>
          <a:xfrm flipH="1">
            <a:off x="8907000" y="0"/>
            <a:ext cx="3285000" cy="141180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3203654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9376569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/>
          <p:nvPr/>
        </p:nvSpPr>
        <p:spPr>
          <a:xfrm flipH="1">
            <a:off x="7913869" y="-77766"/>
            <a:ext cx="4364999" cy="187595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0" name="Google Shape;140;p22"/>
          <p:cNvSpPr/>
          <p:nvPr/>
        </p:nvSpPr>
        <p:spPr>
          <a:xfrm>
            <a:off x="265067" y="141067"/>
            <a:ext cx="956000" cy="956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41" name="Google Shape;141;p22"/>
          <p:cNvGrpSpPr/>
          <p:nvPr/>
        </p:nvGrpSpPr>
        <p:grpSpPr>
          <a:xfrm rot="10800000" flipH="1">
            <a:off x="-3729" y="5792018"/>
            <a:ext cx="1849680" cy="1122783"/>
            <a:chOff x="1367050" y="3059225"/>
            <a:chExt cx="1407100" cy="848450"/>
          </a:xfrm>
        </p:grpSpPr>
        <p:sp>
          <p:nvSpPr>
            <p:cNvPr id="142" name="Google Shape;142;p2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" name="Google Shape;143;p2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44" name="Google Shape;144;p22"/>
          <p:cNvSpPr/>
          <p:nvPr/>
        </p:nvSpPr>
        <p:spPr>
          <a:xfrm rot="10800000">
            <a:off x="1102326" y="6223374"/>
            <a:ext cx="1776109" cy="718260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5" name="Google Shape;145;p22"/>
          <p:cNvSpPr/>
          <p:nvPr/>
        </p:nvSpPr>
        <p:spPr>
          <a:xfrm>
            <a:off x="11523400" y="938900"/>
            <a:ext cx="404000" cy="40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6" name="Google Shape;146;p22"/>
          <p:cNvSpPr/>
          <p:nvPr/>
        </p:nvSpPr>
        <p:spPr>
          <a:xfrm flipH="1">
            <a:off x="10317469" y="1"/>
            <a:ext cx="1874531" cy="80562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5085366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oogle Shape;148;p23"/>
          <p:cNvGrpSpPr/>
          <p:nvPr/>
        </p:nvGrpSpPr>
        <p:grpSpPr>
          <a:xfrm rot="10800000" flipH="1">
            <a:off x="10163674" y="5428398"/>
            <a:ext cx="2028617" cy="1429517"/>
            <a:chOff x="7738102" y="0"/>
            <a:chExt cx="1405898" cy="1007175"/>
          </a:xfrm>
        </p:grpSpPr>
        <p:sp>
          <p:nvSpPr>
            <p:cNvPr id="149" name="Google Shape;149;p23"/>
            <p:cNvSpPr/>
            <p:nvPr/>
          </p:nvSpPr>
          <p:spPr>
            <a:xfrm>
              <a:off x="8642550" y="704175"/>
              <a:ext cx="303000" cy="303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" name="Google Shape;150;p23"/>
            <p:cNvSpPr/>
            <p:nvPr/>
          </p:nvSpPr>
          <p:spPr>
            <a:xfrm flipH="1">
              <a:off x="7738102" y="0"/>
              <a:ext cx="1405898" cy="604215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51" name="Google Shape;151;p23"/>
          <p:cNvSpPr/>
          <p:nvPr/>
        </p:nvSpPr>
        <p:spPr>
          <a:xfrm rot="10800000">
            <a:off x="21" y="35"/>
            <a:ext cx="2888080" cy="946565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0937772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">
  <p:cSld name="Table of content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"/>
          <p:cNvSpPr/>
          <p:nvPr/>
        </p:nvSpPr>
        <p:spPr>
          <a:xfrm rot="2700000">
            <a:off x="6659259" y="2009369"/>
            <a:ext cx="959820" cy="1071476"/>
          </a:xfrm>
          <a:custGeom>
            <a:avLst/>
            <a:gdLst/>
            <a:ahLst/>
            <a:cxnLst/>
            <a:rect l="l" t="t" r="r" b="b"/>
            <a:pathLst>
              <a:path w="8622" h="9625" extrusionOk="0">
                <a:moveTo>
                  <a:pt x="4436" y="0"/>
                </a:moveTo>
                <a:cubicBezTo>
                  <a:pt x="1928" y="0"/>
                  <a:pt x="0" y="4791"/>
                  <a:pt x="1452" y="7627"/>
                </a:cubicBezTo>
                <a:cubicBezTo>
                  <a:pt x="2178" y="9033"/>
                  <a:pt x="3530" y="9624"/>
                  <a:pt x="4819" y="9624"/>
                </a:cubicBezTo>
                <a:cubicBezTo>
                  <a:pt x="6203" y="9624"/>
                  <a:pt x="7514" y="8941"/>
                  <a:pt x="7896" y="7850"/>
                </a:cubicBezTo>
                <a:cubicBezTo>
                  <a:pt x="8622" y="5744"/>
                  <a:pt x="7771" y="332"/>
                  <a:pt x="4646" y="11"/>
                </a:cubicBezTo>
                <a:cubicBezTo>
                  <a:pt x="4576" y="4"/>
                  <a:pt x="4506" y="0"/>
                  <a:pt x="44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4" name="Google Shape;154;p24"/>
          <p:cNvSpPr/>
          <p:nvPr/>
        </p:nvSpPr>
        <p:spPr>
          <a:xfrm rot="-5400000">
            <a:off x="7494991" y="2160964"/>
            <a:ext cx="3623045" cy="5771027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5" name="Google Shape;155;p24"/>
          <p:cNvSpPr/>
          <p:nvPr/>
        </p:nvSpPr>
        <p:spPr>
          <a:xfrm flipH="1">
            <a:off x="6197626" y="5327733"/>
            <a:ext cx="5632793" cy="1622131"/>
          </a:xfrm>
          <a:custGeom>
            <a:avLst/>
            <a:gdLst/>
            <a:ahLst/>
            <a:cxnLst/>
            <a:rect l="l" t="t" r="r" b="b"/>
            <a:pathLst>
              <a:path w="24467" h="7122" extrusionOk="0">
                <a:moveTo>
                  <a:pt x="8321" y="1"/>
                </a:moveTo>
                <a:cubicBezTo>
                  <a:pt x="8202" y="1"/>
                  <a:pt x="8084" y="3"/>
                  <a:pt x="7965" y="7"/>
                </a:cubicBezTo>
                <a:cubicBezTo>
                  <a:pt x="6235" y="77"/>
                  <a:pt x="4506" y="621"/>
                  <a:pt x="3069" y="1570"/>
                </a:cubicBezTo>
                <a:cubicBezTo>
                  <a:pt x="1604" y="2504"/>
                  <a:pt x="377" y="3955"/>
                  <a:pt x="84" y="5657"/>
                </a:cubicBezTo>
                <a:cubicBezTo>
                  <a:pt x="0" y="6131"/>
                  <a:pt x="14" y="6633"/>
                  <a:pt x="98" y="7107"/>
                </a:cubicBezTo>
                <a:lnTo>
                  <a:pt x="5440" y="7107"/>
                </a:lnTo>
                <a:cubicBezTo>
                  <a:pt x="5761" y="6103"/>
                  <a:pt x="6556" y="5238"/>
                  <a:pt x="7477" y="4652"/>
                </a:cubicBezTo>
                <a:cubicBezTo>
                  <a:pt x="8523" y="3969"/>
                  <a:pt x="9764" y="3564"/>
                  <a:pt x="11020" y="3536"/>
                </a:cubicBezTo>
                <a:cubicBezTo>
                  <a:pt x="11121" y="3532"/>
                  <a:pt x="11221" y="3530"/>
                  <a:pt x="11322" y="3530"/>
                </a:cubicBezTo>
                <a:cubicBezTo>
                  <a:pt x="13444" y="3530"/>
                  <a:pt x="15473" y="4495"/>
                  <a:pt x="17311" y="5587"/>
                </a:cubicBezTo>
                <a:cubicBezTo>
                  <a:pt x="18147" y="6089"/>
                  <a:pt x="18970" y="6619"/>
                  <a:pt x="19807" y="7121"/>
                </a:cubicBezTo>
                <a:lnTo>
                  <a:pt x="24466" y="7121"/>
                </a:lnTo>
                <a:cubicBezTo>
                  <a:pt x="21704" y="6131"/>
                  <a:pt x="19235" y="4387"/>
                  <a:pt x="16697" y="2867"/>
                </a:cubicBezTo>
                <a:cubicBezTo>
                  <a:pt x="14135" y="1324"/>
                  <a:pt x="11289" y="1"/>
                  <a:pt x="8321" y="1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6" name="Google Shape;156;p24"/>
          <p:cNvSpPr/>
          <p:nvPr/>
        </p:nvSpPr>
        <p:spPr>
          <a:xfrm flipH="1">
            <a:off x="60" y="-4927"/>
            <a:ext cx="1021509" cy="88311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7" name="Google Shape;157;p24"/>
          <p:cNvSpPr/>
          <p:nvPr/>
        </p:nvSpPr>
        <p:spPr>
          <a:xfrm flipH="1">
            <a:off x="311445" y="-20903"/>
            <a:ext cx="1488055" cy="583389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8" name="Google Shape;158;p24"/>
          <p:cNvSpPr/>
          <p:nvPr/>
        </p:nvSpPr>
        <p:spPr>
          <a:xfrm>
            <a:off x="470433" y="719200"/>
            <a:ext cx="313600" cy="31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9" name="Google Shape;159;p24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60" name="Google Shape;160;p24"/>
          <p:cNvSpPr txBox="1">
            <a:spLocks noGrp="1"/>
          </p:cNvSpPr>
          <p:nvPr>
            <p:ph type="subTitle" idx="1"/>
          </p:nvPr>
        </p:nvSpPr>
        <p:spPr>
          <a:xfrm>
            <a:off x="956267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1" name="Google Shape;161;p24"/>
          <p:cNvSpPr txBox="1">
            <a:spLocks noGrp="1"/>
          </p:cNvSpPr>
          <p:nvPr>
            <p:ph type="subTitle" idx="2"/>
          </p:nvPr>
        </p:nvSpPr>
        <p:spPr>
          <a:xfrm>
            <a:off x="4614428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2" name="Google Shape;162;p24"/>
          <p:cNvSpPr txBox="1">
            <a:spLocks noGrp="1"/>
          </p:cNvSpPr>
          <p:nvPr>
            <p:ph type="subTitle" idx="3"/>
          </p:nvPr>
        </p:nvSpPr>
        <p:spPr>
          <a:xfrm>
            <a:off x="8272591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3" name="Google Shape;163;p24"/>
          <p:cNvSpPr txBox="1">
            <a:spLocks noGrp="1"/>
          </p:cNvSpPr>
          <p:nvPr>
            <p:ph type="subTitle" idx="4"/>
          </p:nvPr>
        </p:nvSpPr>
        <p:spPr>
          <a:xfrm>
            <a:off x="95626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24"/>
          <p:cNvSpPr txBox="1">
            <a:spLocks noGrp="1"/>
          </p:cNvSpPr>
          <p:nvPr>
            <p:ph type="subTitle" idx="5"/>
          </p:nvPr>
        </p:nvSpPr>
        <p:spPr>
          <a:xfrm>
            <a:off x="4614432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24"/>
          <p:cNvSpPr txBox="1">
            <a:spLocks noGrp="1"/>
          </p:cNvSpPr>
          <p:nvPr>
            <p:ph type="subTitle" idx="6"/>
          </p:nvPr>
        </p:nvSpPr>
        <p:spPr>
          <a:xfrm>
            <a:off x="827259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24"/>
          <p:cNvSpPr txBox="1">
            <a:spLocks noGrp="1"/>
          </p:cNvSpPr>
          <p:nvPr>
            <p:ph type="title" idx="7" hasCustomPrompt="1"/>
          </p:nvPr>
        </p:nvSpPr>
        <p:spPr>
          <a:xfrm>
            <a:off x="956267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7" name="Google Shape;167;p24"/>
          <p:cNvSpPr txBox="1">
            <a:spLocks noGrp="1"/>
          </p:cNvSpPr>
          <p:nvPr>
            <p:ph type="title" idx="8" hasCustomPrompt="1"/>
          </p:nvPr>
        </p:nvSpPr>
        <p:spPr>
          <a:xfrm>
            <a:off x="4614433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8" name="Google Shape;168;p24"/>
          <p:cNvSpPr txBox="1">
            <a:spLocks noGrp="1"/>
          </p:cNvSpPr>
          <p:nvPr>
            <p:ph type="title" idx="9" hasCustomPrompt="1"/>
          </p:nvPr>
        </p:nvSpPr>
        <p:spPr>
          <a:xfrm>
            <a:off x="8272600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9" name="Google Shape;169;p24"/>
          <p:cNvSpPr txBox="1">
            <a:spLocks noGrp="1"/>
          </p:cNvSpPr>
          <p:nvPr>
            <p:ph type="subTitle" idx="13"/>
          </p:nvPr>
        </p:nvSpPr>
        <p:spPr>
          <a:xfrm>
            <a:off x="956267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0" name="Google Shape;170;p24"/>
          <p:cNvSpPr txBox="1">
            <a:spLocks noGrp="1"/>
          </p:cNvSpPr>
          <p:nvPr>
            <p:ph type="subTitle" idx="14"/>
          </p:nvPr>
        </p:nvSpPr>
        <p:spPr>
          <a:xfrm>
            <a:off x="4614428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1" name="Google Shape;171;p24"/>
          <p:cNvSpPr txBox="1">
            <a:spLocks noGrp="1"/>
          </p:cNvSpPr>
          <p:nvPr>
            <p:ph type="subTitle" idx="15"/>
          </p:nvPr>
        </p:nvSpPr>
        <p:spPr>
          <a:xfrm>
            <a:off x="8272591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2" name="Google Shape;172;p24"/>
          <p:cNvSpPr txBox="1">
            <a:spLocks noGrp="1"/>
          </p:cNvSpPr>
          <p:nvPr>
            <p:ph type="subTitle" idx="16"/>
          </p:nvPr>
        </p:nvSpPr>
        <p:spPr>
          <a:xfrm>
            <a:off x="95626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24"/>
          <p:cNvSpPr txBox="1">
            <a:spLocks noGrp="1"/>
          </p:cNvSpPr>
          <p:nvPr>
            <p:ph type="subTitle" idx="17"/>
          </p:nvPr>
        </p:nvSpPr>
        <p:spPr>
          <a:xfrm>
            <a:off x="4614432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24"/>
          <p:cNvSpPr txBox="1">
            <a:spLocks noGrp="1"/>
          </p:cNvSpPr>
          <p:nvPr>
            <p:ph type="subTitle" idx="18"/>
          </p:nvPr>
        </p:nvSpPr>
        <p:spPr>
          <a:xfrm>
            <a:off x="827259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24"/>
          <p:cNvSpPr txBox="1">
            <a:spLocks noGrp="1"/>
          </p:cNvSpPr>
          <p:nvPr>
            <p:ph type="title" idx="19" hasCustomPrompt="1"/>
          </p:nvPr>
        </p:nvSpPr>
        <p:spPr>
          <a:xfrm>
            <a:off x="956267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6" name="Google Shape;176;p24"/>
          <p:cNvSpPr txBox="1">
            <a:spLocks noGrp="1"/>
          </p:cNvSpPr>
          <p:nvPr>
            <p:ph type="title" idx="20" hasCustomPrompt="1"/>
          </p:nvPr>
        </p:nvSpPr>
        <p:spPr>
          <a:xfrm>
            <a:off x="4614433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7" name="Google Shape;177;p24"/>
          <p:cNvSpPr txBox="1">
            <a:spLocks noGrp="1"/>
          </p:cNvSpPr>
          <p:nvPr>
            <p:ph type="title" idx="21" hasCustomPrompt="1"/>
          </p:nvPr>
        </p:nvSpPr>
        <p:spPr>
          <a:xfrm>
            <a:off x="8272600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29881770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oogle Shape;148;p23"/>
          <p:cNvGrpSpPr/>
          <p:nvPr/>
        </p:nvGrpSpPr>
        <p:grpSpPr>
          <a:xfrm rot="10800000" flipH="1">
            <a:off x="10163674" y="5428398"/>
            <a:ext cx="2028617" cy="1429517"/>
            <a:chOff x="7738102" y="0"/>
            <a:chExt cx="1405898" cy="1007175"/>
          </a:xfrm>
        </p:grpSpPr>
        <p:sp>
          <p:nvSpPr>
            <p:cNvPr id="149" name="Google Shape;149;p23"/>
            <p:cNvSpPr/>
            <p:nvPr/>
          </p:nvSpPr>
          <p:spPr>
            <a:xfrm>
              <a:off x="8642550" y="704175"/>
              <a:ext cx="303000" cy="303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" name="Google Shape;150;p23"/>
            <p:cNvSpPr/>
            <p:nvPr/>
          </p:nvSpPr>
          <p:spPr>
            <a:xfrm flipH="1">
              <a:off x="7738102" y="0"/>
              <a:ext cx="1405898" cy="604215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51" name="Google Shape;151;p23"/>
          <p:cNvSpPr/>
          <p:nvPr/>
        </p:nvSpPr>
        <p:spPr>
          <a:xfrm rot="10800000">
            <a:off x="21" y="35"/>
            <a:ext cx="2888080" cy="946565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3733678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5"/>
          <p:cNvSpPr/>
          <p:nvPr/>
        </p:nvSpPr>
        <p:spPr>
          <a:xfrm flipH="1">
            <a:off x="68" y="-4935"/>
            <a:ext cx="1596937" cy="1380604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0" name="Google Shape;180;p25"/>
          <p:cNvSpPr/>
          <p:nvPr/>
        </p:nvSpPr>
        <p:spPr>
          <a:xfrm>
            <a:off x="1729308" y="593373"/>
            <a:ext cx="490400" cy="49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1" name="Google Shape;181;p2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82" name="Google Shape;182;p25"/>
          <p:cNvSpPr txBox="1">
            <a:spLocks noGrp="1"/>
          </p:cNvSpPr>
          <p:nvPr>
            <p:ph type="subTitle" idx="1"/>
          </p:nvPr>
        </p:nvSpPr>
        <p:spPr>
          <a:xfrm>
            <a:off x="956267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3" name="Google Shape;183;p25"/>
          <p:cNvSpPr txBox="1">
            <a:spLocks noGrp="1"/>
          </p:cNvSpPr>
          <p:nvPr>
            <p:ph type="subTitle" idx="2"/>
          </p:nvPr>
        </p:nvSpPr>
        <p:spPr>
          <a:xfrm>
            <a:off x="4614428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4" name="Google Shape;184;p25"/>
          <p:cNvSpPr txBox="1">
            <a:spLocks noGrp="1"/>
          </p:cNvSpPr>
          <p:nvPr>
            <p:ph type="subTitle" idx="3"/>
          </p:nvPr>
        </p:nvSpPr>
        <p:spPr>
          <a:xfrm>
            <a:off x="8272591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5" name="Google Shape;185;p25"/>
          <p:cNvSpPr txBox="1">
            <a:spLocks noGrp="1"/>
          </p:cNvSpPr>
          <p:nvPr>
            <p:ph type="subTitle" idx="4"/>
          </p:nvPr>
        </p:nvSpPr>
        <p:spPr>
          <a:xfrm>
            <a:off x="95626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25"/>
          <p:cNvSpPr txBox="1">
            <a:spLocks noGrp="1"/>
          </p:cNvSpPr>
          <p:nvPr>
            <p:ph type="subTitle" idx="5"/>
          </p:nvPr>
        </p:nvSpPr>
        <p:spPr>
          <a:xfrm>
            <a:off x="4614432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25"/>
          <p:cNvSpPr txBox="1">
            <a:spLocks noGrp="1"/>
          </p:cNvSpPr>
          <p:nvPr>
            <p:ph type="subTitle" idx="6"/>
          </p:nvPr>
        </p:nvSpPr>
        <p:spPr>
          <a:xfrm>
            <a:off x="827259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25"/>
          <p:cNvSpPr txBox="1">
            <a:spLocks noGrp="1"/>
          </p:cNvSpPr>
          <p:nvPr>
            <p:ph type="subTitle" idx="7"/>
          </p:nvPr>
        </p:nvSpPr>
        <p:spPr>
          <a:xfrm>
            <a:off x="956267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9" name="Google Shape;189;p25"/>
          <p:cNvSpPr txBox="1">
            <a:spLocks noGrp="1"/>
          </p:cNvSpPr>
          <p:nvPr>
            <p:ph type="subTitle" idx="8"/>
          </p:nvPr>
        </p:nvSpPr>
        <p:spPr>
          <a:xfrm>
            <a:off x="4614428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0" name="Google Shape;190;p25"/>
          <p:cNvSpPr txBox="1">
            <a:spLocks noGrp="1"/>
          </p:cNvSpPr>
          <p:nvPr>
            <p:ph type="subTitle" idx="9"/>
          </p:nvPr>
        </p:nvSpPr>
        <p:spPr>
          <a:xfrm>
            <a:off x="8272591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1" name="Google Shape;191;p25"/>
          <p:cNvSpPr txBox="1">
            <a:spLocks noGrp="1"/>
          </p:cNvSpPr>
          <p:nvPr>
            <p:ph type="subTitle" idx="13"/>
          </p:nvPr>
        </p:nvSpPr>
        <p:spPr>
          <a:xfrm>
            <a:off x="95626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25"/>
          <p:cNvSpPr txBox="1">
            <a:spLocks noGrp="1"/>
          </p:cNvSpPr>
          <p:nvPr>
            <p:ph type="subTitle" idx="14"/>
          </p:nvPr>
        </p:nvSpPr>
        <p:spPr>
          <a:xfrm>
            <a:off x="4614432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25"/>
          <p:cNvSpPr txBox="1">
            <a:spLocks noGrp="1"/>
          </p:cNvSpPr>
          <p:nvPr>
            <p:ph type="subTitle" idx="15"/>
          </p:nvPr>
        </p:nvSpPr>
        <p:spPr>
          <a:xfrm>
            <a:off x="827259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25"/>
          <p:cNvSpPr/>
          <p:nvPr/>
        </p:nvSpPr>
        <p:spPr>
          <a:xfrm rot="10800000" flipH="1">
            <a:off x="8151939" y="5719488"/>
            <a:ext cx="428103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7571477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>
  <p:cSld name="1_Title and two columns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6"/>
          <p:cNvSpPr/>
          <p:nvPr/>
        </p:nvSpPr>
        <p:spPr>
          <a:xfrm>
            <a:off x="569163" y="337529"/>
            <a:ext cx="763600" cy="76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97" name="Google Shape;197;p26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98" name="Google Shape;198;p26"/>
          <p:cNvSpPr txBox="1">
            <a:spLocks noGrp="1"/>
          </p:cNvSpPr>
          <p:nvPr>
            <p:ph type="subTitle" idx="1"/>
          </p:nvPr>
        </p:nvSpPr>
        <p:spPr>
          <a:xfrm>
            <a:off x="956267" y="1667267"/>
            <a:ext cx="48844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9" name="Google Shape;199;p26"/>
          <p:cNvSpPr txBox="1">
            <a:spLocks noGrp="1"/>
          </p:cNvSpPr>
          <p:nvPr>
            <p:ph type="subTitle" idx="2"/>
          </p:nvPr>
        </p:nvSpPr>
        <p:spPr>
          <a:xfrm>
            <a:off x="956267" y="2261400"/>
            <a:ext cx="4884400" cy="38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26"/>
          <p:cNvSpPr txBox="1">
            <a:spLocks noGrp="1"/>
          </p:cNvSpPr>
          <p:nvPr>
            <p:ph type="subTitle" idx="3"/>
          </p:nvPr>
        </p:nvSpPr>
        <p:spPr>
          <a:xfrm>
            <a:off x="6356633" y="1667267"/>
            <a:ext cx="48844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01" name="Google Shape;201;p26"/>
          <p:cNvSpPr txBox="1">
            <a:spLocks noGrp="1"/>
          </p:cNvSpPr>
          <p:nvPr>
            <p:ph type="subTitle" idx="4"/>
          </p:nvPr>
        </p:nvSpPr>
        <p:spPr>
          <a:xfrm>
            <a:off x="6356633" y="2261400"/>
            <a:ext cx="4884400" cy="38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26"/>
          <p:cNvSpPr/>
          <p:nvPr/>
        </p:nvSpPr>
        <p:spPr>
          <a:xfrm rot="10800000" flipH="1">
            <a:off x="10777034" y="5634677"/>
            <a:ext cx="1414940" cy="122332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0944046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7"/>
          <p:cNvSpPr/>
          <p:nvPr/>
        </p:nvSpPr>
        <p:spPr>
          <a:xfrm>
            <a:off x="6708867" y="-63499"/>
            <a:ext cx="5841256" cy="2362209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5" name="Google Shape;205;p27"/>
          <p:cNvSpPr/>
          <p:nvPr/>
        </p:nvSpPr>
        <p:spPr>
          <a:xfrm rot="10800000" flipH="1">
            <a:off x="4076701" y="6208477"/>
            <a:ext cx="1511319" cy="64952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6" name="Google Shape;206;p27"/>
          <p:cNvSpPr/>
          <p:nvPr/>
        </p:nvSpPr>
        <p:spPr>
          <a:xfrm flipH="1">
            <a:off x="68" y="-4935"/>
            <a:ext cx="1596937" cy="1380604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7" name="Google Shape;207;p27"/>
          <p:cNvSpPr/>
          <p:nvPr/>
        </p:nvSpPr>
        <p:spPr>
          <a:xfrm>
            <a:off x="1729308" y="593373"/>
            <a:ext cx="490400" cy="49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8" name="Google Shape;208;p27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209" name="Google Shape;209;p27"/>
          <p:cNvSpPr txBox="1">
            <a:spLocks noGrp="1"/>
          </p:cNvSpPr>
          <p:nvPr>
            <p:ph type="subTitle" idx="1"/>
          </p:nvPr>
        </p:nvSpPr>
        <p:spPr>
          <a:xfrm>
            <a:off x="4868428" y="27733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0" name="Google Shape;210;p27"/>
          <p:cNvSpPr txBox="1">
            <a:spLocks noGrp="1"/>
          </p:cNvSpPr>
          <p:nvPr>
            <p:ph type="subTitle" idx="2"/>
          </p:nvPr>
        </p:nvSpPr>
        <p:spPr>
          <a:xfrm>
            <a:off x="8272591" y="27733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1" name="Google Shape;211;p27"/>
          <p:cNvSpPr txBox="1">
            <a:spLocks noGrp="1"/>
          </p:cNvSpPr>
          <p:nvPr>
            <p:ph type="subTitle" idx="3"/>
          </p:nvPr>
        </p:nvSpPr>
        <p:spPr>
          <a:xfrm>
            <a:off x="4868432" y="31877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2" name="Google Shape;212;p27"/>
          <p:cNvSpPr txBox="1">
            <a:spLocks noGrp="1"/>
          </p:cNvSpPr>
          <p:nvPr>
            <p:ph type="subTitle" idx="4"/>
          </p:nvPr>
        </p:nvSpPr>
        <p:spPr>
          <a:xfrm>
            <a:off x="8272597" y="31877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27"/>
          <p:cNvSpPr txBox="1">
            <a:spLocks noGrp="1"/>
          </p:cNvSpPr>
          <p:nvPr>
            <p:ph type="subTitle" idx="5"/>
          </p:nvPr>
        </p:nvSpPr>
        <p:spPr>
          <a:xfrm>
            <a:off x="4868428" y="49068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4" name="Google Shape;214;p27"/>
          <p:cNvSpPr txBox="1">
            <a:spLocks noGrp="1"/>
          </p:cNvSpPr>
          <p:nvPr>
            <p:ph type="subTitle" idx="6"/>
          </p:nvPr>
        </p:nvSpPr>
        <p:spPr>
          <a:xfrm>
            <a:off x="8272591" y="49068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5" name="Google Shape;215;p27"/>
          <p:cNvSpPr txBox="1">
            <a:spLocks noGrp="1"/>
          </p:cNvSpPr>
          <p:nvPr>
            <p:ph type="subTitle" idx="7"/>
          </p:nvPr>
        </p:nvSpPr>
        <p:spPr>
          <a:xfrm>
            <a:off x="4868432" y="53220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27"/>
          <p:cNvSpPr txBox="1">
            <a:spLocks noGrp="1"/>
          </p:cNvSpPr>
          <p:nvPr>
            <p:ph type="subTitle" idx="8"/>
          </p:nvPr>
        </p:nvSpPr>
        <p:spPr>
          <a:xfrm>
            <a:off x="8272597" y="53220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27"/>
          <p:cNvSpPr txBox="1">
            <a:spLocks noGrp="1"/>
          </p:cNvSpPr>
          <p:nvPr>
            <p:ph type="title" idx="9" hasCustomPrompt="1"/>
          </p:nvPr>
        </p:nvSpPr>
        <p:spPr>
          <a:xfrm>
            <a:off x="4868433" y="22444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8" name="Google Shape;218;p27"/>
          <p:cNvSpPr txBox="1">
            <a:spLocks noGrp="1"/>
          </p:cNvSpPr>
          <p:nvPr>
            <p:ph type="title" idx="13" hasCustomPrompt="1"/>
          </p:nvPr>
        </p:nvSpPr>
        <p:spPr>
          <a:xfrm>
            <a:off x="4868433" y="43779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9" name="Google Shape;219;p27"/>
          <p:cNvSpPr txBox="1">
            <a:spLocks noGrp="1"/>
          </p:cNvSpPr>
          <p:nvPr>
            <p:ph type="title" idx="14" hasCustomPrompt="1"/>
          </p:nvPr>
        </p:nvSpPr>
        <p:spPr>
          <a:xfrm>
            <a:off x="8272600" y="22444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20" name="Google Shape;220;p27"/>
          <p:cNvSpPr txBox="1">
            <a:spLocks noGrp="1"/>
          </p:cNvSpPr>
          <p:nvPr>
            <p:ph type="title" idx="15" hasCustomPrompt="1"/>
          </p:nvPr>
        </p:nvSpPr>
        <p:spPr>
          <a:xfrm>
            <a:off x="8272600" y="43779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729572136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Two columns"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8"/>
          <p:cNvSpPr/>
          <p:nvPr/>
        </p:nvSpPr>
        <p:spPr>
          <a:xfrm>
            <a:off x="9248867" y="1"/>
            <a:ext cx="2908967" cy="1176388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23" name="Google Shape;223;p28"/>
          <p:cNvGrpSpPr/>
          <p:nvPr/>
        </p:nvGrpSpPr>
        <p:grpSpPr>
          <a:xfrm>
            <a:off x="1" y="-3066"/>
            <a:ext cx="6542812" cy="6871041"/>
            <a:chOff x="0" y="-2306"/>
            <a:chExt cx="4986899" cy="5153281"/>
          </a:xfrm>
        </p:grpSpPr>
        <p:sp>
          <p:nvSpPr>
            <p:cNvPr id="224" name="Google Shape;224;p28"/>
            <p:cNvSpPr/>
            <p:nvPr/>
          </p:nvSpPr>
          <p:spPr>
            <a:xfrm rot="-5400000">
              <a:off x="-289350" y="289625"/>
              <a:ext cx="5150700" cy="45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" name="Google Shape;225;p28"/>
            <p:cNvSpPr/>
            <p:nvPr/>
          </p:nvSpPr>
          <p:spPr>
            <a:xfrm rot="5400000" flipH="1">
              <a:off x="2201406" y="2360307"/>
              <a:ext cx="5148106" cy="422881"/>
            </a:xfrm>
            <a:custGeom>
              <a:avLst/>
              <a:gdLst/>
              <a:ahLst/>
              <a:cxnLst/>
              <a:rect l="l" t="t" r="r" b="b"/>
              <a:pathLst>
                <a:path w="36002" h="11620" extrusionOk="0">
                  <a:moveTo>
                    <a:pt x="36002" y="0"/>
                  </a:moveTo>
                  <a:cubicBezTo>
                    <a:pt x="34719" y="223"/>
                    <a:pt x="33463" y="865"/>
                    <a:pt x="32375" y="1632"/>
                  </a:cubicBezTo>
                  <a:cubicBezTo>
                    <a:pt x="30729" y="2818"/>
                    <a:pt x="29334" y="4338"/>
                    <a:pt x="27688" y="5538"/>
                  </a:cubicBezTo>
                  <a:cubicBezTo>
                    <a:pt x="25164" y="7393"/>
                    <a:pt x="22039" y="8439"/>
                    <a:pt x="18887" y="8467"/>
                  </a:cubicBezTo>
                  <a:cubicBezTo>
                    <a:pt x="18805" y="8468"/>
                    <a:pt x="18723" y="8469"/>
                    <a:pt x="18641" y="8469"/>
                  </a:cubicBezTo>
                  <a:cubicBezTo>
                    <a:pt x="16159" y="8469"/>
                    <a:pt x="13715" y="7869"/>
                    <a:pt x="11271" y="7504"/>
                  </a:cubicBezTo>
                  <a:cubicBezTo>
                    <a:pt x="10215" y="7354"/>
                    <a:pt x="9136" y="7249"/>
                    <a:pt x="8065" y="7249"/>
                  </a:cubicBezTo>
                  <a:cubicBezTo>
                    <a:pt x="6561" y="7249"/>
                    <a:pt x="5074" y="7456"/>
                    <a:pt x="3697" y="8035"/>
                  </a:cubicBezTo>
                  <a:cubicBezTo>
                    <a:pt x="2079" y="8718"/>
                    <a:pt x="670" y="10043"/>
                    <a:pt x="0" y="11619"/>
                  </a:cubicBezTo>
                  <a:lnTo>
                    <a:pt x="36002" y="11619"/>
                  </a:lnTo>
                  <a:lnTo>
                    <a:pt x="3600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26" name="Google Shape;226;p28"/>
          <p:cNvSpPr/>
          <p:nvPr/>
        </p:nvSpPr>
        <p:spPr>
          <a:xfrm>
            <a:off x="521300" y="4484900"/>
            <a:ext cx="478800" cy="478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7" name="Google Shape;227;p28"/>
          <p:cNvSpPr/>
          <p:nvPr/>
        </p:nvSpPr>
        <p:spPr>
          <a:xfrm rot="10800000">
            <a:off x="20" y="5220973"/>
            <a:ext cx="1893681" cy="1637027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8" name="Google Shape;228;p28"/>
          <p:cNvSpPr/>
          <p:nvPr/>
        </p:nvSpPr>
        <p:spPr>
          <a:xfrm>
            <a:off x="10177267" y="383567"/>
            <a:ext cx="1342400" cy="1342400"/>
          </a:xfrm>
          <a:prstGeom prst="ellipse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9" name="Google Shape;229;p28"/>
          <p:cNvSpPr txBox="1">
            <a:spLocks noGrp="1"/>
          </p:cNvSpPr>
          <p:nvPr>
            <p:ph type="title"/>
          </p:nvPr>
        </p:nvSpPr>
        <p:spPr>
          <a:xfrm>
            <a:off x="1508667" y="17258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0" name="Google Shape;230;p28"/>
          <p:cNvSpPr txBox="1">
            <a:spLocks noGrp="1"/>
          </p:cNvSpPr>
          <p:nvPr>
            <p:ph type="subTitle" idx="1"/>
          </p:nvPr>
        </p:nvSpPr>
        <p:spPr>
          <a:xfrm>
            <a:off x="1508667" y="31972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31" name="Google Shape;231;p28"/>
          <p:cNvSpPr txBox="1">
            <a:spLocks noGrp="1"/>
          </p:cNvSpPr>
          <p:nvPr>
            <p:ph type="title" idx="2"/>
          </p:nvPr>
        </p:nvSpPr>
        <p:spPr>
          <a:xfrm>
            <a:off x="6488933" y="17258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2" name="Google Shape;232;p28"/>
          <p:cNvSpPr txBox="1">
            <a:spLocks noGrp="1"/>
          </p:cNvSpPr>
          <p:nvPr>
            <p:ph type="subTitle" idx="3"/>
          </p:nvPr>
        </p:nvSpPr>
        <p:spPr>
          <a:xfrm>
            <a:off x="6488933" y="31972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33" name="Google Shape;233;p28"/>
          <p:cNvSpPr/>
          <p:nvPr/>
        </p:nvSpPr>
        <p:spPr>
          <a:xfrm>
            <a:off x="1088133" y="5848525"/>
            <a:ext cx="3028395" cy="1079220"/>
          </a:xfrm>
          <a:custGeom>
            <a:avLst/>
            <a:gdLst/>
            <a:ahLst/>
            <a:cxnLst/>
            <a:rect l="l" t="t" r="r" b="b"/>
            <a:pathLst>
              <a:path w="21635" h="7710" extrusionOk="0">
                <a:moveTo>
                  <a:pt x="8230" y="0"/>
                </a:moveTo>
                <a:cubicBezTo>
                  <a:pt x="7155" y="0"/>
                  <a:pt x="6036" y="381"/>
                  <a:pt x="5092" y="930"/>
                </a:cubicBezTo>
                <a:cubicBezTo>
                  <a:pt x="2567" y="2381"/>
                  <a:pt x="698" y="4891"/>
                  <a:pt x="1" y="7709"/>
                </a:cubicBezTo>
                <a:lnTo>
                  <a:pt x="21635" y="7709"/>
                </a:lnTo>
                <a:cubicBezTo>
                  <a:pt x="21635" y="7444"/>
                  <a:pt x="21621" y="7165"/>
                  <a:pt x="21537" y="6900"/>
                </a:cubicBezTo>
                <a:cubicBezTo>
                  <a:pt x="21133" y="5505"/>
                  <a:pt x="19473" y="4947"/>
                  <a:pt x="18050" y="4891"/>
                </a:cubicBezTo>
                <a:cubicBezTo>
                  <a:pt x="16613" y="4822"/>
                  <a:pt x="15079" y="5031"/>
                  <a:pt x="13824" y="4320"/>
                </a:cubicBezTo>
                <a:cubicBezTo>
                  <a:pt x="12275" y="3427"/>
                  <a:pt x="11662" y="1418"/>
                  <a:pt x="10141" y="498"/>
                </a:cubicBezTo>
                <a:cubicBezTo>
                  <a:pt x="9557" y="149"/>
                  <a:pt x="8902" y="0"/>
                  <a:pt x="8230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9870477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 Layout 1">
    <p:bg>
      <p:bgPr>
        <a:solidFill>
          <a:schemeClr val="lt1"/>
        </a:solid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9"/>
          <p:cNvSpPr/>
          <p:nvPr/>
        </p:nvSpPr>
        <p:spPr>
          <a:xfrm flipH="1">
            <a:off x="269000" y="1075927"/>
            <a:ext cx="542000" cy="54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36" name="Google Shape;236;p29"/>
          <p:cNvSpPr/>
          <p:nvPr/>
        </p:nvSpPr>
        <p:spPr>
          <a:xfrm>
            <a:off x="-6499" y="1"/>
            <a:ext cx="2210257" cy="946188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37" name="Google Shape;237;p29"/>
          <p:cNvGrpSpPr/>
          <p:nvPr/>
        </p:nvGrpSpPr>
        <p:grpSpPr>
          <a:xfrm rot="10800000">
            <a:off x="8135415" y="4352311"/>
            <a:ext cx="4056576" cy="2514919"/>
            <a:chOff x="1367050" y="3059225"/>
            <a:chExt cx="1407100" cy="848450"/>
          </a:xfrm>
        </p:grpSpPr>
        <p:sp>
          <p:nvSpPr>
            <p:cNvPr id="238" name="Google Shape;238;p29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" name="Google Shape;239;p29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40" name="Google Shape;240;p29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4751600" cy="144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41" name="Google Shape;241;p29"/>
          <p:cNvSpPr txBox="1"/>
          <p:nvPr/>
        </p:nvSpPr>
        <p:spPr>
          <a:xfrm>
            <a:off x="960033" y="4632784"/>
            <a:ext cx="4570800" cy="8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l" rtl="0">
              <a:spcBef>
                <a:spcPts val="400"/>
              </a:spcBef>
              <a:buClr>
                <a:srgbClr val="000000"/>
              </a:buClr>
              <a:buFont typeface="Arial"/>
              <a:buNone/>
            </a:pP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CREDITS: This presentation template was created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2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, including icons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, and infographics &amp; images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4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. </a:t>
            </a:r>
            <a:endParaRPr sz="1333" kern="0">
              <a:solidFill>
                <a:srgbClr val="EEEEEE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242" name="Google Shape;242;p29"/>
          <p:cNvSpPr/>
          <p:nvPr/>
        </p:nvSpPr>
        <p:spPr>
          <a:xfrm rot="10800000" flipH="1">
            <a:off x="6244933" y="4787800"/>
            <a:ext cx="5006513" cy="213403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43" name="Google Shape;243;p29"/>
          <p:cNvSpPr/>
          <p:nvPr/>
        </p:nvSpPr>
        <p:spPr>
          <a:xfrm>
            <a:off x="10466353" y="3056368"/>
            <a:ext cx="1150400" cy="1150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3477857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 rot="10800000" flipH="1">
            <a:off x="6" y="3058523"/>
            <a:ext cx="6280356" cy="3799472"/>
            <a:chOff x="1367050" y="3059225"/>
            <a:chExt cx="1407100" cy="848450"/>
          </a:xfrm>
        </p:grpSpPr>
        <p:sp>
          <p:nvSpPr>
            <p:cNvPr id="10" name="Google Shape;10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2" name="Google Shape;12;p2"/>
          <p:cNvSpPr/>
          <p:nvPr/>
        </p:nvSpPr>
        <p:spPr>
          <a:xfrm>
            <a:off x="606333" y="1605400"/>
            <a:ext cx="606800" cy="6068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10977000" y="1605400"/>
            <a:ext cx="805600" cy="805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" name="Google Shape;14;p2"/>
          <p:cNvSpPr/>
          <p:nvPr/>
        </p:nvSpPr>
        <p:spPr>
          <a:xfrm flipH="1">
            <a:off x="8907000" y="0"/>
            <a:ext cx="3285000" cy="141180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950800" y="2217733"/>
            <a:ext cx="6839600" cy="273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950800" y="4883200"/>
            <a:ext cx="5437600" cy="125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45873663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accent3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 rot="10800000" flipH="1">
            <a:off x="6" y="4893447"/>
            <a:ext cx="3215317" cy="1964557"/>
            <a:chOff x="1367050" y="3059225"/>
            <a:chExt cx="1407100" cy="848450"/>
          </a:xfrm>
        </p:grpSpPr>
        <p:sp>
          <p:nvSpPr>
            <p:cNvPr id="19" name="Google Shape;19;p3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/>
          <p:nvPr/>
        </p:nvSpPr>
        <p:spPr>
          <a:xfrm flipH="1">
            <a:off x="81" y="-4936"/>
            <a:ext cx="1488056" cy="1286479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950800" y="2634733"/>
            <a:ext cx="4194000" cy="198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950800" y="4621933"/>
            <a:ext cx="4194000" cy="10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title" idx="2" hasCustomPrompt="1"/>
          </p:nvPr>
        </p:nvSpPr>
        <p:spPr>
          <a:xfrm>
            <a:off x="2552400" y="1299933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2124888309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bg>
      <p:bgPr>
        <a:solidFill>
          <a:schemeClr val="accent3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4"/>
          <p:cNvGrpSpPr/>
          <p:nvPr/>
        </p:nvGrpSpPr>
        <p:grpSpPr>
          <a:xfrm>
            <a:off x="96" y="4680"/>
            <a:ext cx="6602301" cy="2697392"/>
            <a:chOff x="1367050" y="3059225"/>
            <a:chExt cx="1407100" cy="848450"/>
          </a:xfrm>
        </p:grpSpPr>
        <p:sp>
          <p:nvSpPr>
            <p:cNvPr id="27" name="Google Shape;27;p4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" name="Google Shape;28;p4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9" name="Google Shape;29;p4"/>
          <p:cNvGrpSpPr/>
          <p:nvPr/>
        </p:nvGrpSpPr>
        <p:grpSpPr>
          <a:xfrm rot="10800000">
            <a:off x="7427828" y="3943484"/>
            <a:ext cx="4761064" cy="2914483"/>
            <a:chOff x="1367050" y="3059225"/>
            <a:chExt cx="1407100" cy="848450"/>
          </a:xfrm>
        </p:grpSpPr>
        <p:sp>
          <p:nvSpPr>
            <p:cNvPr id="30" name="Google Shape;30;p4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950800" y="2563484"/>
            <a:ext cx="4803200" cy="215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ubTitle" idx="1"/>
          </p:nvPr>
        </p:nvSpPr>
        <p:spPr>
          <a:xfrm>
            <a:off x="950800" y="4717084"/>
            <a:ext cx="4272800" cy="9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title" idx="2" hasCustomPrompt="1"/>
          </p:nvPr>
        </p:nvSpPr>
        <p:spPr>
          <a:xfrm>
            <a:off x="1126600" y="1298517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5" name="Google Shape;35;p4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82046342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3">
  <p:cSld name="Section header 3">
    <p:bg>
      <p:bgPr>
        <a:solidFill>
          <a:schemeClr val="accent3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6826300" y="2671767"/>
            <a:ext cx="4114000" cy="19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1"/>
          </p:nvPr>
        </p:nvSpPr>
        <p:spPr>
          <a:xfrm>
            <a:off x="6826300" y="4586567"/>
            <a:ext cx="4114000" cy="112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title" idx="2" hasCustomPrompt="1"/>
          </p:nvPr>
        </p:nvSpPr>
        <p:spPr>
          <a:xfrm>
            <a:off x="8370000" y="1304673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grpSp>
        <p:nvGrpSpPr>
          <p:cNvPr id="40" name="Google Shape;40;p5"/>
          <p:cNvGrpSpPr/>
          <p:nvPr/>
        </p:nvGrpSpPr>
        <p:grpSpPr>
          <a:xfrm rot="10800000">
            <a:off x="5564045" y="5499223"/>
            <a:ext cx="6638511" cy="1376299"/>
            <a:chOff x="1367050" y="3059225"/>
            <a:chExt cx="1407100" cy="848450"/>
          </a:xfrm>
        </p:grpSpPr>
        <p:sp>
          <p:nvSpPr>
            <p:cNvPr id="41" name="Google Shape;41;p5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" name="Google Shape;42;p5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1638747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4">
  <p:cSld name="Section header 4">
    <p:bg>
      <p:bgPr>
        <a:solidFill>
          <a:schemeClr val="accent3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6507500" y="2509033"/>
            <a:ext cx="4187200" cy="222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ubTitle" idx="1"/>
          </p:nvPr>
        </p:nvSpPr>
        <p:spPr>
          <a:xfrm>
            <a:off x="6507500" y="4729767"/>
            <a:ext cx="4187200" cy="9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title" idx="2" hasCustomPrompt="1"/>
          </p:nvPr>
        </p:nvSpPr>
        <p:spPr>
          <a:xfrm>
            <a:off x="6683300" y="1291200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6869695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">
  <p:cSld name="Table of content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"/>
          <p:cNvSpPr/>
          <p:nvPr/>
        </p:nvSpPr>
        <p:spPr>
          <a:xfrm rot="2700000">
            <a:off x="6659259" y="2009369"/>
            <a:ext cx="959820" cy="1071476"/>
          </a:xfrm>
          <a:custGeom>
            <a:avLst/>
            <a:gdLst/>
            <a:ahLst/>
            <a:cxnLst/>
            <a:rect l="l" t="t" r="r" b="b"/>
            <a:pathLst>
              <a:path w="8622" h="9625" extrusionOk="0">
                <a:moveTo>
                  <a:pt x="4436" y="0"/>
                </a:moveTo>
                <a:cubicBezTo>
                  <a:pt x="1928" y="0"/>
                  <a:pt x="0" y="4791"/>
                  <a:pt x="1452" y="7627"/>
                </a:cubicBezTo>
                <a:cubicBezTo>
                  <a:pt x="2178" y="9033"/>
                  <a:pt x="3530" y="9624"/>
                  <a:pt x="4819" y="9624"/>
                </a:cubicBezTo>
                <a:cubicBezTo>
                  <a:pt x="6203" y="9624"/>
                  <a:pt x="7514" y="8941"/>
                  <a:pt x="7896" y="7850"/>
                </a:cubicBezTo>
                <a:cubicBezTo>
                  <a:pt x="8622" y="5744"/>
                  <a:pt x="7771" y="332"/>
                  <a:pt x="4646" y="11"/>
                </a:cubicBezTo>
                <a:cubicBezTo>
                  <a:pt x="4576" y="4"/>
                  <a:pt x="4506" y="0"/>
                  <a:pt x="44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4" name="Google Shape;154;p24"/>
          <p:cNvSpPr/>
          <p:nvPr/>
        </p:nvSpPr>
        <p:spPr>
          <a:xfrm rot="-5400000">
            <a:off x="7494991" y="2160964"/>
            <a:ext cx="3623045" cy="5771027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5" name="Google Shape;155;p24"/>
          <p:cNvSpPr/>
          <p:nvPr/>
        </p:nvSpPr>
        <p:spPr>
          <a:xfrm flipH="1">
            <a:off x="6197626" y="5327733"/>
            <a:ext cx="5632793" cy="1622131"/>
          </a:xfrm>
          <a:custGeom>
            <a:avLst/>
            <a:gdLst/>
            <a:ahLst/>
            <a:cxnLst/>
            <a:rect l="l" t="t" r="r" b="b"/>
            <a:pathLst>
              <a:path w="24467" h="7122" extrusionOk="0">
                <a:moveTo>
                  <a:pt x="8321" y="1"/>
                </a:moveTo>
                <a:cubicBezTo>
                  <a:pt x="8202" y="1"/>
                  <a:pt x="8084" y="3"/>
                  <a:pt x="7965" y="7"/>
                </a:cubicBezTo>
                <a:cubicBezTo>
                  <a:pt x="6235" y="77"/>
                  <a:pt x="4506" y="621"/>
                  <a:pt x="3069" y="1570"/>
                </a:cubicBezTo>
                <a:cubicBezTo>
                  <a:pt x="1604" y="2504"/>
                  <a:pt x="377" y="3955"/>
                  <a:pt x="84" y="5657"/>
                </a:cubicBezTo>
                <a:cubicBezTo>
                  <a:pt x="0" y="6131"/>
                  <a:pt x="14" y="6633"/>
                  <a:pt x="98" y="7107"/>
                </a:cubicBezTo>
                <a:lnTo>
                  <a:pt x="5440" y="7107"/>
                </a:lnTo>
                <a:cubicBezTo>
                  <a:pt x="5761" y="6103"/>
                  <a:pt x="6556" y="5238"/>
                  <a:pt x="7477" y="4652"/>
                </a:cubicBezTo>
                <a:cubicBezTo>
                  <a:pt x="8523" y="3969"/>
                  <a:pt x="9764" y="3564"/>
                  <a:pt x="11020" y="3536"/>
                </a:cubicBezTo>
                <a:cubicBezTo>
                  <a:pt x="11121" y="3532"/>
                  <a:pt x="11221" y="3530"/>
                  <a:pt x="11322" y="3530"/>
                </a:cubicBezTo>
                <a:cubicBezTo>
                  <a:pt x="13444" y="3530"/>
                  <a:pt x="15473" y="4495"/>
                  <a:pt x="17311" y="5587"/>
                </a:cubicBezTo>
                <a:cubicBezTo>
                  <a:pt x="18147" y="6089"/>
                  <a:pt x="18970" y="6619"/>
                  <a:pt x="19807" y="7121"/>
                </a:cubicBezTo>
                <a:lnTo>
                  <a:pt x="24466" y="7121"/>
                </a:lnTo>
                <a:cubicBezTo>
                  <a:pt x="21704" y="6131"/>
                  <a:pt x="19235" y="4387"/>
                  <a:pt x="16697" y="2867"/>
                </a:cubicBezTo>
                <a:cubicBezTo>
                  <a:pt x="14135" y="1324"/>
                  <a:pt x="11289" y="1"/>
                  <a:pt x="8321" y="1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6" name="Google Shape;156;p24"/>
          <p:cNvSpPr/>
          <p:nvPr/>
        </p:nvSpPr>
        <p:spPr>
          <a:xfrm flipH="1">
            <a:off x="60" y="-4927"/>
            <a:ext cx="1021509" cy="88311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7" name="Google Shape;157;p24"/>
          <p:cNvSpPr/>
          <p:nvPr/>
        </p:nvSpPr>
        <p:spPr>
          <a:xfrm flipH="1">
            <a:off x="311445" y="-20903"/>
            <a:ext cx="1488055" cy="583389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8" name="Google Shape;158;p24"/>
          <p:cNvSpPr/>
          <p:nvPr/>
        </p:nvSpPr>
        <p:spPr>
          <a:xfrm>
            <a:off x="470433" y="719200"/>
            <a:ext cx="313600" cy="31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9" name="Google Shape;159;p24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60" name="Google Shape;160;p24"/>
          <p:cNvSpPr txBox="1">
            <a:spLocks noGrp="1"/>
          </p:cNvSpPr>
          <p:nvPr>
            <p:ph type="subTitle" idx="1"/>
          </p:nvPr>
        </p:nvSpPr>
        <p:spPr>
          <a:xfrm>
            <a:off x="956267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1" name="Google Shape;161;p24"/>
          <p:cNvSpPr txBox="1">
            <a:spLocks noGrp="1"/>
          </p:cNvSpPr>
          <p:nvPr>
            <p:ph type="subTitle" idx="2"/>
          </p:nvPr>
        </p:nvSpPr>
        <p:spPr>
          <a:xfrm>
            <a:off x="4614428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2" name="Google Shape;162;p24"/>
          <p:cNvSpPr txBox="1">
            <a:spLocks noGrp="1"/>
          </p:cNvSpPr>
          <p:nvPr>
            <p:ph type="subTitle" idx="3"/>
          </p:nvPr>
        </p:nvSpPr>
        <p:spPr>
          <a:xfrm>
            <a:off x="8272591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3" name="Google Shape;163;p24"/>
          <p:cNvSpPr txBox="1">
            <a:spLocks noGrp="1"/>
          </p:cNvSpPr>
          <p:nvPr>
            <p:ph type="subTitle" idx="4"/>
          </p:nvPr>
        </p:nvSpPr>
        <p:spPr>
          <a:xfrm>
            <a:off x="95626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24"/>
          <p:cNvSpPr txBox="1">
            <a:spLocks noGrp="1"/>
          </p:cNvSpPr>
          <p:nvPr>
            <p:ph type="subTitle" idx="5"/>
          </p:nvPr>
        </p:nvSpPr>
        <p:spPr>
          <a:xfrm>
            <a:off x="4614432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24"/>
          <p:cNvSpPr txBox="1">
            <a:spLocks noGrp="1"/>
          </p:cNvSpPr>
          <p:nvPr>
            <p:ph type="subTitle" idx="6"/>
          </p:nvPr>
        </p:nvSpPr>
        <p:spPr>
          <a:xfrm>
            <a:off x="827259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24"/>
          <p:cNvSpPr txBox="1">
            <a:spLocks noGrp="1"/>
          </p:cNvSpPr>
          <p:nvPr>
            <p:ph type="title" idx="7" hasCustomPrompt="1"/>
          </p:nvPr>
        </p:nvSpPr>
        <p:spPr>
          <a:xfrm>
            <a:off x="956267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7" name="Google Shape;167;p24"/>
          <p:cNvSpPr txBox="1">
            <a:spLocks noGrp="1"/>
          </p:cNvSpPr>
          <p:nvPr>
            <p:ph type="title" idx="8" hasCustomPrompt="1"/>
          </p:nvPr>
        </p:nvSpPr>
        <p:spPr>
          <a:xfrm>
            <a:off x="4614433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8" name="Google Shape;168;p24"/>
          <p:cNvSpPr txBox="1">
            <a:spLocks noGrp="1"/>
          </p:cNvSpPr>
          <p:nvPr>
            <p:ph type="title" idx="9" hasCustomPrompt="1"/>
          </p:nvPr>
        </p:nvSpPr>
        <p:spPr>
          <a:xfrm>
            <a:off x="8272600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9" name="Google Shape;169;p24"/>
          <p:cNvSpPr txBox="1">
            <a:spLocks noGrp="1"/>
          </p:cNvSpPr>
          <p:nvPr>
            <p:ph type="subTitle" idx="13"/>
          </p:nvPr>
        </p:nvSpPr>
        <p:spPr>
          <a:xfrm>
            <a:off x="956267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0" name="Google Shape;170;p24"/>
          <p:cNvSpPr txBox="1">
            <a:spLocks noGrp="1"/>
          </p:cNvSpPr>
          <p:nvPr>
            <p:ph type="subTitle" idx="14"/>
          </p:nvPr>
        </p:nvSpPr>
        <p:spPr>
          <a:xfrm>
            <a:off x="4614428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1" name="Google Shape;171;p24"/>
          <p:cNvSpPr txBox="1">
            <a:spLocks noGrp="1"/>
          </p:cNvSpPr>
          <p:nvPr>
            <p:ph type="subTitle" idx="15"/>
          </p:nvPr>
        </p:nvSpPr>
        <p:spPr>
          <a:xfrm>
            <a:off x="8272591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2" name="Google Shape;172;p24"/>
          <p:cNvSpPr txBox="1">
            <a:spLocks noGrp="1"/>
          </p:cNvSpPr>
          <p:nvPr>
            <p:ph type="subTitle" idx="16"/>
          </p:nvPr>
        </p:nvSpPr>
        <p:spPr>
          <a:xfrm>
            <a:off x="95626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24"/>
          <p:cNvSpPr txBox="1">
            <a:spLocks noGrp="1"/>
          </p:cNvSpPr>
          <p:nvPr>
            <p:ph type="subTitle" idx="17"/>
          </p:nvPr>
        </p:nvSpPr>
        <p:spPr>
          <a:xfrm>
            <a:off x="4614432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24"/>
          <p:cNvSpPr txBox="1">
            <a:spLocks noGrp="1"/>
          </p:cNvSpPr>
          <p:nvPr>
            <p:ph type="subTitle" idx="18"/>
          </p:nvPr>
        </p:nvSpPr>
        <p:spPr>
          <a:xfrm>
            <a:off x="827259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24"/>
          <p:cNvSpPr txBox="1">
            <a:spLocks noGrp="1"/>
          </p:cNvSpPr>
          <p:nvPr>
            <p:ph type="title" idx="19" hasCustomPrompt="1"/>
          </p:nvPr>
        </p:nvSpPr>
        <p:spPr>
          <a:xfrm>
            <a:off x="956267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6" name="Google Shape;176;p24"/>
          <p:cNvSpPr txBox="1">
            <a:spLocks noGrp="1"/>
          </p:cNvSpPr>
          <p:nvPr>
            <p:ph type="title" idx="20" hasCustomPrompt="1"/>
          </p:nvPr>
        </p:nvSpPr>
        <p:spPr>
          <a:xfrm>
            <a:off x="4614433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7" name="Google Shape;177;p24"/>
          <p:cNvSpPr txBox="1">
            <a:spLocks noGrp="1"/>
          </p:cNvSpPr>
          <p:nvPr>
            <p:ph type="title" idx="21" hasCustomPrompt="1"/>
          </p:nvPr>
        </p:nvSpPr>
        <p:spPr>
          <a:xfrm>
            <a:off x="8272600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2245087970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3943600" y="1444467"/>
            <a:ext cx="4304800" cy="13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ubTitle" idx="1"/>
          </p:nvPr>
        </p:nvSpPr>
        <p:spPr>
          <a:xfrm>
            <a:off x="3776600" y="2825267"/>
            <a:ext cx="4638800" cy="211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62519427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/>
        </p:nvSpPr>
        <p:spPr>
          <a:xfrm>
            <a:off x="0" y="6030"/>
            <a:ext cx="1866517" cy="1472764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title" idx="2"/>
          </p:nvPr>
        </p:nvSpPr>
        <p:spPr>
          <a:xfrm>
            <a:off x="1562533" y="33155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ubTitle" idx="1"/>
          </p:nvPr>
        </p:nvSpPr>
        <p:spPr>
          <a:xfrm>
            <a:off x="1562533" y="4492000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title" idx="3"/>
          </p:nvPr>
        </p:nvSpPr>
        <p:spPr>
          <a:xfrm>
            <a:off x="6435067" y="33155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ubTitle" idx="4"/>
          </p:nvPr>
        </p:nvSpPr>
        <p:spPr>
          <a:xfrm>
            <a:off x="6435067" y="4492000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57" name="Google Shape;57;p8"/>
          <p:cNvSpPr/>
          <p:nvPr/>
        </p:nvSpPr>
        <p:spPr>
          <a:xfrm>
            <a:off x="6435065" y="4999899"/>
            <a:ext cx="5756960" cy="1858077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88247936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oogle Shape;59;p9"/>
          <p:cNvGrpSpPr/>
          <p:nvPr/>
        </p:nvGrpSpPr>
        <p:grpSpPr>
          <a:xfrm>
            <a:off x="-134" y="1"/>
            <a:ext cx="12192091" cy="3596065"/>
            <a:chOff x="-100" y="0"/>
            <a:chExt cx="9144068" cy="2783907"/>
          </a:xfrm>
        </p:grpSpPr>
        <p:sp>
          <p:nvSpPr>
            <p:cNvPr id="60" name="Google Shape;60;p9"/>
            <p:cNvSpPr/>
            <p:nvPr/>
          </p:nvSpPr>
          <p:spPr>
            <a:xfrm>
              <a:off x="-100" y="0"/>
              <a:ext cx="9144000" cy="236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" name="Google Shape;61;p9"/>
            <p:cNvSpPr/>
            <p:nvPr/>
          </p:nvSpPr>
          <p:spPr>
            <a:xfrm rot="10800000" flipH="1">
              <a:off x="0" y="2356524"/>
              <a:ext cx="9143968" cy="427384"/>
            </a:xfrm>
            <a:custGeom>
              <a:avLst/>
              <a:gdLst/>
              <a:ahLst/>
              <a:cxnLst/>
              <a:rect l="l" t="t" r="r" b="b"/>
              <a:pathLst>
                <a:path w="36002" h="11620" extrusionOk="0">
                  <a:moveTo>
                    <a:pt x="36002" y="0"/>
                  </a:moveTo>
                  <a:cubicBezTo>
                    <a:pt x="34719" y="223"/>
                    <a:pt x="33463" y="865"/>
                    <a:pt x="32375" y="1632"/>
                  </a:cubicBezTo>
                  <a:cubicBezTo>
                    <a:pt x="30729" y="2818"/>
                    <a:pt x="29334" y="4338"/>
                    <a:pt x="27688" y="5538"/>
                  </a:cubicBezTo>
                  <a:cubicBezTo>
                    <a:pt x="25164" y="7393"/>
                    <a:pt x="22039" y="8439"/>
                    <a:pt x="18887" y="8467"/>
                  </a:cubicBezTo>
                  <a:cubicBezTo>
                    <a:pt x="18805" y="8468"/>
                    <a:pt x="18723" y="8469"/>
                    <a:pt x="18641" y="8469"/>
                  </a:cubicBezTo>
                  <a:cubicBezTo>
                    <a:pt x="16159" y="8469"/>
                    <a:pt x="13715" y="7869"/>
                    <a:pt x="11271" y="7504"/>
                  </a:cubicBezTo>
                  <a:cubicBezTo>
                    <a:pt x="10215" y="7354"/>
                    <a:pt x="9136" y="7249"/>
                    <a:pt x="8065" y="7249"/>
                  </a:cubicBezTo>
                  <a:cubicBezTo>
                    <a:pt x="6561" y="7249"/>
                    <a:pt x="5074" y="7456"/>
                    <a:pt x="3697" y="8035"/>
                  </a:cubicBezTo>
                  <a:cubicBezTo>
                    <a:pt x="2079" y="8718"/>
                    <a:pt x="670" y="10043"/>
                    <a:pt x="0" y="11619"/>
                  </a:cubicBezTo>
                  <a:lnTo>
                    <a:pt x="36002" y="11619"/>
                  </a:lnTo>
                  <a:lnTo>
                    <a:pt x="3600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title" idx="2"/>
          </p:nvPr>
        </p:nvSpPr>
        <p:spPr>
          <a:xfrm>
            <a:off x="9508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ubTitle" idx="1"/>
          </p:nvPr>
        </p:nvSpPr>
        <p:spPr>
          <a:xfrm>
            <a:off x="9508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title" idx="3"/>
          </p:nvPr>
        </p:nvSpPr>
        <p:spPr>
          <a:xfrm>
            <a:off x="44652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ubTitle" idx="4"/>
          </p:nvPr>
        </p:nvSpPr>
        <p:spPr>
          <a:xfrm>
            <a:off x="44652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title" idx="5"/>
          </p:nvPr>
        </p:nvSpPr>
        <p:spPr>
          <a:xfrm>
            <a:off x="79796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subTitle" idx="6"/>
          </p:nvPr>
        </p:nvSpPr>
        <p:spPr>
          <a:xfrm>
            <a:off x="79796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9" name="Google Shape;69;p9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0" name="Google Shape;70;p9"/>
          <p:cNvSpPr txBox="1">
            <a:spLocks noGrp="1"/>
          </p:cNvSpPr>
          <p:nvPr>
            <p:ph type="title" idx="7" hasCustomPrompt="1"/>
          </p:nvPr>
        </p:nvSpPr>
        <p:spPr>
          <a:xfrm>
            <a:off x="20862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1" name="Google Shape;71;p9"/>
          <p:cNvSpPr txBox="1">
            <a:spLocks noGrp="1"/>
          </p:cNvSpPr>
          <p:nvPr>
            <p:ph type="title" idx="8" hasCustomPrompt="1"/>
          </p:nvPr>
        </p:nvSpPr>
        <p:spPr>
          <a:xfrm>
            <a:off x="56006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2" name="Google Shape;72;p9"/>
          <p:cNvSpPr txBox="1">
            <a:spLocks noGrp="1"/>
          </p:cNvSpPr>
          <p:nvPr>
            <p:ph type="title" idx="9" hasCustomPrompt="1"/>
          </p:nvPr>
        </p:nvSpPr>
        <p:spPr>
          <a:xfrm>
            <a:off x="91150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860682501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0"/>
          <p:cNvGrpSpPr/>
          <p:nvPr/>
        </p:nvGrpSpPr>
        <p:grpSpPr>
          <a:xfrm>
            <a:off x="9508199" y="0"/>
            <a:ext cx="2683845" cy="1969787"/>
            <a:chOff x="6680250" y="0"/>
            <a:chExt cx="2463750" cy="1808250"/>
          </a:xfrm>
        </p:grpSpPr>
        <p:sp>
          <p:nvSpPr>
            <p:cNvPr id="75" name="Google Shape;75;p10"/>
            <p:cNvSpPr/>
            <p:nvPr/>
          </p:nvSpPr>
          <p:spPr>
            <a:xfrm>
              <a:off x="8232750" y="1204050"/>
              <a:ext cx="604200" cy="604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" name="Google Shape;76;p10"/>
            <p:cNvSpPr/>
            <p:nvPr/>
          </p:nvSpPr>
          <p:spPr>
            <a:xfrm flipH="1">
              <a:off x="6680250" y="0"/>
              <a:ext cx="2463750" cy="1058850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77" name="Google Shape;77;p10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11646487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/>
          <p:nvPr/>
        </p:nvSpPr>
        <p:spPr>
          <a:xfrm flipH="1">
            <a:off x="-19" y="5221464"/>
            <a:ext cx="4670420" cy="1636523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1" name="Google Shape;81;p11"/>
          <p:cNvSpPr/>
          <p:nvPr/>
        </p:nvSpPr>
        <p:spPr>
          <a:xfrm>
            <a:off x="11170498" y="-4932"/>
            <a:ext cx="1021509" cy="88311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9962134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2"/>
          <p:cNvSpPr/>
          <p:nvPr/>
        </p:nvSpPr>
        <p:spPr>
          <a:xfrm>
            <a:off x="-31916" y="-31917"/>
            <a:ext cx="1617839" cy="1276655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4" name="Google Shape;84;p12"/>
          <p:cNvSpPr/>
          <p:nvPr/>
        </p:nvSpPr>
        <p:spPr>
          <a:xfrm>
            <a:off x="482987" y="971423"/>
            <a:ext cx="935600" cy="9356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5" name="Google Shape;85;p12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/>
          <p:nvPr/>
        </p:nvSpPr>
        <p:spPr>
          <a:xfrm>
            <a:off x="9042867" y="5841601"/>
            <a:ext cx="3149095" cy="101640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9176688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">
  <p:cSld name="Device mockup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950800" y="2285700"/>
            <a:ext cx="29140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9042867" y="5841601"/>
            <a:ext cx="3149095" cy="101640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0" name="Google Shape;90;p13"/>
          <p:cNvSpPr/>
          <p:nvPr/>
        </p:nvSpPr>
        <p:spPr>
          <a:xfrm rot="-5400000">
            <a:off x="239767" y="-239777"/>
            <a:ext cx="1772016" cy="2251552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1"/>
          </p:nvPr>
        </p:nvSpPr>
        <p:spPr>
          <a:xfrm>
            <a:off x="950800" y="3053684"/>
            <a:ext cx="2914000" cy="16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45469624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 2">
  <p:cSld name="Device mockup 2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/>
          <p:nvPr/>
        </p:nvSpPr>
        <p:spPr>
          <a:xfrm rot="10800000">
            <a:off x="-8" y="22"/>
            <a:ext cx="9447165" cy="2155007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950800" y="2285700"/>
            <a:ext cx="29140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1"/>
          </p:nvPr>
        </p:nvSpPr>
        <p:spPr>
          <a:xfrm>
            <a:off x="950800" y="3053684"/>
            <a:ext cx="2914000" cy="16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84788791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5156000" cy="7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subTitle" idx="1"/>
          </p:nvPr>
        </p:nvSpPr>
        <p:spPr>
          <a:xfrm>
            <a:off x="956267" y="1758100"/>
            <a:ext cx="3807600" cy="22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99" name="Google Shape;99;p15"/>
          <p:cNvSpPr/>
          <p:nvPr/>
        </p:nvSpPr>
        <p:spPr>
          <a:xfrm>
            <a:off x="9248867" y="0"/>
            <a:ext cx="2446583" cy="989400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0" name="Google Shape;100;p15"/>
          <p:cNvSpPr/>
          <p:nvPr/>
        </p:nvSpPr>
        <p:spPr>
          <a:xfrm flipH="1">
            <a:off x="-19" y="4964237"/>
            <a:ext cx="5867485" cy="189375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28158600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3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title"/>
          </p:nvPr>
        </p:nvSpPr>
        <p:spPr>
          <a:xfrm>
            <a:off x="3720200" y="2531200"/>
            <a:ext cx="4751600" cy="13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subTitle" idx="1"/>
          </p:nvPr>
        </p:nvSpPr>
        <p:spPr>
          <a:xfrm>
            <a:off x="3720200" y="3968167"/>
            <a:ext cx="4751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6"/>
          <p:cNvSpPr/>
          <p:nvPr/>
        </p:nvSpPr>
        <p:spPr>
          <a:xfrm>
            <a:off x="5170437" y="4591732"/>
            <a:ext cx="7021591" cy="2266248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5" name="Google Shape;105;p16"/>
          <p:cNvSpPr/>
          <p:nvPr/>
        </p:nvSpPr>
        <p:spPr>
          <a:xfrm rot="5400000">
            <a:off x="709431" y="-709385"/>
            <a:ext cx="2372381" cy="3791156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6" name="Google Shape;106;p16"/>
          <p:cNvSpPr/>
          <p:nvPr/>
        </p:nvSpPr>
        <p:spPr>
          <a:xfrm rot="5400000">
            <a:off x="4120615" y="5611961"/>
            <a:ext cx="783280" cy="874431"/>
          </a:xfrm>
          <a:custGeom>
            <a:avLst/>
            <a:gdLst/>
            <a:ahLst/>
            <a:cxnLst/>
            <a:rect l="l" t="t" r="r" b="b"/>
            <a:pathLst>
              <a:path w="8622" h="9625" extrusionOk="0">
                <a:moveTo>
                  <a:pt x="4436" y="0"/>
                </a:moveTo>
                <a:cubicBezTo>
                  <a:pt x="1928" y="0"/>
                  <a:pt x="0" y="4791"/>
                  <a:pt x="1452" y="7627"/>
                </a:cubicBezTo>
                <a:cubicBezTo>
                  <a:pt x="2178" y="9033"/>
                  <a:pt x="3530" y="9624"/>
                  <a:pt x="4819" y="9624"/>
                </a:cubicBezTo>
                <a:cubicBezTo>
                  <a:pt x="6203" y="9624"/>
                  <a:pt x="7514" y="8941"/>
                  <a:pt x="7896" y="7850"/>
                </a:cubicBezTo>
                <a:cubicBezTo>
                  <a:pt x="8622" y="5744"/>
                  <a:pt x="7771" y="332"/>
                  <a:pt x="4646" y="11"/>
                </a:cubicBezTo>
                <a:cubicBezTo>
                  <a:pt x="4576" y="4"/>
                  <a:pt x="4506" y="0"/>
                  <a:pt x="443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7" name="Google Shape;107;p16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8" name="Google Shape;108;p16"/>
          <p:cNvSpPr/>
          <p:nvPr/>
        </p:nvSpPr>
        <p:spPr>
          <a:xfrm>
            <a:off x="10457367" y="166700"/>
            <a:ext cx="1342400" cy="13424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45082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5"/>
          <p:cNvSpPr/>
          <p:nvPr/>
        </p:nvSpPr>
        <p:spPr>
          <a:xfrm flipH="1">
            <a:off x="68" y="-4935"/>
            <a:ext cx="1596937" cy="1380604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0" name="Google Shape;180;p25"/>
          <p:cNvSpPr/>
          <p:nvPr/>
        </p:nvSpPr>
        <p:spPr>
          <a:xfrm>
            <a:off x="1729308" y="593373"/>
            <a:ext cx="490400" cy="49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1" name="Google Shape;181;p2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82" name="Google Shape;182;p25"/>
          <p:cNvSpPr txBox="1">
            <a:spLocks noGrp="1"/>
          </p:cNvSpPr>
          <p:nvPr>
            <p:ph type="subTitle" idx="1"/>
          </p:nvPr>
        </p:nvSpPr>
        <p:spPr>
          <a:xfrm>
            <a:off x="956267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3" name="Google Shape;183;p25"/>
          <p:cNvSpPr txBox="1">
            <a:spLocks noGrp="1"/>
          </p:cNvSpPr>
          <p:nvPr>
            <p:ph type="subTitle" idx="2"/>
          </p:nvPr>
        </p:nvSpPr>
        <p:spPr>
          <a:xfrm>
            <a:off x="4614428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4" name="Google Shape;184;p25"/>
          <p:cNvSpPr txBox="1">
            <a:spLocks noGrp="1"/>
          </p:cNvSpPr>
          <p:nvPr>
            <p:ph type="subTitle" idx="3"/>
          </p:nvPr>
        </p:nvSpPr>
        <p:spPr>
          <a:xfrm>
            <a:off x="8272591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5" name="Google Shape;185;p25"/>
          <p:cNvSpPr txBox="1">
            <a:spLocks noGrp="1"/>
          </p:cNvSpPr>
          <p:nvPr>
            <p:ph type="subTitle" idx="4"/>
          </p:nvPr>
        </p:nvSpPr>
        <p:spPr>
          <a:xfrm>
            <a:off x="95626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25"/>
          <p:cNvSpPr txBox="1">
            <a:spLocks noGrp="1"/>
          </p:cNvSpPr>
          <p:nvPr>
            <p:ph type="subTitle" idx="5"/>
          </p:nvPr>
        </p:nvSpPr>
        <p:spPr>
          <a:xfrm>
            <a:off x="4614432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25"/>
          <p:cNvSpPr txBox="1">
            <a:spLocks noGrp="1"/>
          </p:cNvSpPr>
          <p:nvPr>
            <p:ph type="subTitle" idx="6"/>
          </p:nvPr>
        </p:nvSpPr>
        <p:spPr>
          <a:xfrm>
            <a:off x="827259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25"/>
          <p:cNvSpPr txBox="1">
            <a:spLocks noGrp="1"/>
          </p:cNvSpPr>
          <p:nvPr>
            <p:ph type="subTitle" idx="7"/>
          </p:nvPr>
        </p:nvSpPr>
        <p:spPr>
          <a:xfrm>
            <a:off x="956267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9" name="Google Shape;189;p25"/>
          <p:cNvSpPr txBox="1">
            <a:spLocks noGrp="1"/>
          </p:cNvSpPr>
          <p:nvPr>
            <p:ph type="subTitle" idx="8"/>
          </p:nvPr>
        </p:nvSpPr>
        <p:spPr>
          <a:xfrm>
            <a:off x="4614428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0" name="Google Shape;190;p25"/>
          <p:cNvSpPr txBox="1">
            <a:spLocks noGrp="1"/>
          </p:cNvSpPr>
          <p:nvPr>
            <p:ph type="subTitle" idx="9"/>
          </p:nvPr>
        </p:nvSpPr>
        <p:spPr>
          <a:xfrm>
            <a:off x="8272591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1" name="Google Shape;191;p25"/>
          <p:cNvSpPr txBox="1">
            <a:spLocks noGrp="1"/>
          </p:cNvSpPr>
          <p:nvPr>
            <p:ph type="subTitle" idx="13"/>
          </p:nvPr>
        </p:nvSpPr>
        <p:spPr>
          <a:xfrm>
            <a:off x="95626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25"/>
          <p:cNvSpPr txBox="1">
            <a:spLocks noGrp="1"/>
          </p:cNvSpPr>
          <p:nvPr>
            <p:ph type="subTitle" idx="14"/>
          </p:nvPr>
        </p:nvSpPr>
        <p:spPr>
          <a:xfrm>
            <a:off x="4614432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25"/>
          <p:cNvSpPr txBox="1">
            <a:spLocks noGrp="1"/>
          </p:cNvSpPr>
          <p:nvPr>
            <p:ph type="subTitle" idx="15"/>
          </p:nvPr>
        </p:nvSpPr>
        <p:spPr>
          <a:xfrm>
            <a:off x="827259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25"/>
          <p:cNvSpPr/>
          <p:nvPr/>
        </p:nvSpPr>
        <p:spPr>
          <a:xfrm rot="10800000" flipH="1">
            <a:off x="8151939" y="5719488"/>
            <a:ext cx="428103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99558005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/>
          <p:nvPr/>
        </p:nvSpPr>
        <p:spPr>
          <a:xfrm>
            <a:off x="-31916" y="-31917"/>
            <a:ext cx="1617839" cy="1276655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1" name="Google Shape;111;p17"/>
          <p:cNvSpPr/>
          <p:nvPr/>
        </p:nvSpPr>
        <p:spPr>
          <a:xfrm>
            <a:off x="482987" y="971423"/>
            <a:ext cx="935600" cy="9356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2" name="Google Shape;112;p17"/>
          <p:cNvSpPr/>
          <p:nvPr/>
        </p:nvSpPr>
        <p:spPr>
          <a:xfrm flipH="1">
            <a:off x="4166702" y="2090692"/>
            <a:ext cx="3038599" cy="4840080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3" name="Google Shape;113;p17"/>
          <p:cNvSpPr/>
          <p:nvPr/>
        </p:nvSpPr>
        <p:spPr>
          <a:xfrm>
            <a:off x="6936467" y="-167"/>
            <a:ext cx="52556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4" name="Google Shape;114;p17"/>
          <p:cNvSpPr txBox="1">
            <a:spLocks noGrp="1"/>
          </p:cNvSpPr>
          <p:nvPr>
            <p:ph type="title"/>
          </p:nvPr>
        </p:nvSpPr>
        <p:spPr>
          <a:xfrm>
            <a:off x="950800" y="1907033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7"/>
          <p:cNvSpPr txBox="1">
            <a:spLocks noGrp="1"/>
          </p:cNvSpPr>
          <p:nvPr>
            <p:ph type="subTitle" idx="1"/>
          </p:nvPr>
        </p:nvSpPr>
        <p:spPr>
          <a:xfrm>
            <a:off x="950800" y="33041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16" name="Google Shape;116;p17"/>
          <p:cNvSpPr txBox="1">
            <a:spLocks noGrp="1"/>
          </p:cNvSpPr>
          <p:nvPr>
            <p:ph type="subTitle" idx="2"/>
          </p:nvPr>
        </p:nvSpPr>
        <p:spPr>
          <a:xfrm>
            <a:off x="7047000" y="4950967"/>
            <a:ext cx="4194000" cy="11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7" name="Google Shape;117;p17"/>
          <p:cNvSpPr/>
          <p:nvPr/>
        </p:nvSpPr>
        <p:spPr>
          <a:xfrm rot="-5400000" flipH="1">
            <a:off x="2446668" y="2357370"/>
            <a:ext cx="6862461" cy="2138389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7079190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bg>
      <p:bgPr>
        <a:solidFill>
          <a:schemeClr val="accent3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/>
          <p:nvPr/>
        </p:nvSpPr>
        <p:spPr>
          <a:xfrm flipH="1">
            <a:off x="9819630" y="3066834"/>
            <a:ext cx="2372381" cy="3791156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0" name="Google Shape;120;p18"/>
          <p:cNvSpPr txBox="1">
            <a:spLocks noGrp="1"/>
          </p:cNvSpPr>
          <p:nvPr>
            <p:ph type="title"/>
          </p:nvPr>
        </p:nvSpPr>
        <p:spPr>
          <a:xfrm>
            <a:off x="950800" y="1907033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1" name="Google Shape;121;p18"/>
          <p:cNvSpPr txBox="1">
            <a:spLocks noGrp="1"/>
          </p:cNvSpPr>
          <p:nvPr>
            <p:ph type="subTitle" idx="1"/>
          </p:nvPr>
        </p:nvSpPr>
        <p:spPr>
          <a:xfrm>
            <a:off x="950800" y="33041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7951239"/>
      </p:ext>
    </p:extLst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 2">
  <p:cSld name="Caption 2">
    <p:bg>
      <p:bgPr>
        <a:solidFill>
          <a:schemeClr val="accent3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>
            <a:spLocks noGrp="1"/>
          </p:cNvSpPr>
          <p:nvPr>
            <p:ph type="title"/>
          </p:nvPr>
        </p:nvSpPr>
        <p:spPr>
          <a:xfrm>
            <a:off x="7046800" y="2730400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92320339"/>
      </p:ext>
    </p:extLst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/>
          <p:nvPr/>
        </p:nvSpPr>
        <p:spPr>
          <a:xfrm flipH="1">
            <a:off x="7913869" y="-77766"/>
            <a:ext cx="4364999" cy="187595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6" name="Google Shape;126;p20"/>
          <p:cNvSpPr/>
          <p:nvPr/>
        </p:nvSpPr>
        <p:spPr>
          <a:xfrm>
            <a:off x="1253200" y="334267"/>
            <a:ext cx="2246800" cy="2246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7" name="Google Shape;127;p20"/>
          <p:cNvSpPr/>
          <p:nvPr/>
        </p:nvSpPr>
        <p:spPr>
          <a:xfrm>
            <a:off x="5864861" y="522363"/>
            <a:ext cx="2422000" cy="24220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28" name="Google Shape;128;p20"/>
          <p:cNvGrpSpPr/>
          <p:nvPr/>
        </p:nvGrpSpPr>
        <p:grpSpPr>
          <a:xfrm rot="10800000" flipH="1">
            <a:off x="15" y="3749308"/>
            <a:ext cx="5138541" cy="3108721"/>
            <a:chOff x="1367050" y="3059225"/>
            <a:chExt cx="1407100" cy="848450"/>
          </a:xfrm>
        </p:grpSpPr>
        <p:sp>
          <p:nvSpPr>
            <p:cNvPr id="129" name="Google Shape;129;p20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" name="Google Shape;130;p20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31" name="Google Shape;131;p20"/>
          <p:cNvSpPr/>
          <p:nvPr/>
        </p:nvSpPr>
        <p:spPr>
          <a:xfrm rot="10800000">
            <a:off x="1748743" y="5136273"/>
            <a:ext cx="4464288" cy="1805361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2" name="Google Shape;132;p20"/>
          <p:cNvSpPr txBox="1">
            <a:spLocks noGrp="1"/>
          </p:cNvSpPr>
          <p:nvPr>
            <p:ph type="title" hasCustomPrompt="1"/>
          </p:nvPr>
        </p:nvSpPr>
        <p:spPr>
          <a:xfrm>
            <a:off x="1808600" y="1474833"/>
            <a:ext cx="8574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133" name="Google Shape;133;p20"/>
          <p:cNvSpPr txBox="1">
            <a:spLocks noGrp="1"/>
          </p:cNvSpPr>
          <p:nvPr>
            <p:ph type="subTitle" idx="1"/>
          </p:nvPr>
        </p:nvSpPr>
        <p:spPr>
          <a:xfrm>
            <a:off x="2954200" y="4092833"/>
            <a:ext cx="628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34" name="Google Shape;134;p20"/>
          <p:cNvSpPr/>
          <p:nvPr/>
        </p:nvSpPr>
        <p:spPr>
          <a:xfrm>
            <a:off x="904200" y="2945900"/>
            <a:ext cx="606800" cy="606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5" name="Google Shape;135;p20"/>
          <p:cNvSpPr/>
          <p:nvPr/>
        </p:nvSpPr>
        <p:spPr>
          <a:xfrm>
            <a:off x="10977000" y="1605400"/>
            <a:ext cx="805600" cy="805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6" name="Google Shape;136;p20"/>
          <p:cNvSpPr/>
          <p:nvPr/>
        </p:nvSpPr>
        <p:spPr>
          <a:xfrm flipH="1">
            <a:off x="8907000" y="0"/>
            <a:ext cx="3285000" cy="141180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45080151"/>
      </p:ext>
    </p:extLst>
  </p:cSld>
  <p:clrMapOvr>
    <a:masterClrMapping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2824567"/>
      </p:ext>
    </p:extLst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/>
          <p:nvPr/>
        </p:nvSpPr>
        <p:spPr>
          <a:xfrm flipH="1">
            <a:off x="7913869" y="-77766"/>
            <a:ext cx="4364999" cy="187595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0" name="Google Shape;140;p22"/>
          <p:cNvSpPr/>
          <p:nvPr/>
        </p:nvSpPr>
        <p:spPr>
          <a:xfrm>
            <a:off x="265067" y="141067"/>
            <a:ext cx="956000" cy="956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41" name="Google Shape;141;p22"/>
          <p:cNvGrpSpPr/>
          <p:nvPr/>
        </p:nvGrpSpPr>
        <p:grpSpPr>
          <a:xfrm rot="10800000" flipH="1">
            <a:off x="-3729" y="5792018"/>
            <a:ext cx="1849680" cy="1122783"/>
            <a:chOff x="1367050" y="3059225"/>
            <a:chExt cx="1407100" cy="848450"/>
          </a:xfrm>
        </p:grpSpPr>
        <p:sp>
          <p:nvSpPr>
            <p:cNvPr id="142" name="Google Shape;142;p2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" name="Google Shape;143;p2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44" name="Google Shape;144;p22"/>
          <p:cNvSpPr/>
          <p:nvPr/>
        </p:nvSpPr>
        <p:spPr>
          <a:xfrm rot="10800000">
            <a:off x="1102326" y="6223374"/>
            <a:ext cx="1776109" cy="718260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5" name="Google Shape;145;p22"/>
          <p:cNvSpPr/>
          <p:nvPr/>
        </p:nvSpPr>
        <p:spPr>
          <a:xfrm>
            <a:off x="11523400" y="938900"/>
            <a:ext cx="404000" cy="40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6" name="Google Shape;146;p22"/>
          <p:cNvSpPr/>
          <p:nvPr/>
        </p:nvSpPr>
        <p:spPr>
          <a:xfrm flipH="1">
            <a:off x="10317469" y="1"/>
            <a:ext cx="1874531" cy="80562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31759509"/>
      </p:ext>
    </p:extLst>
  </p:cSld>
  <p:clrMapOvr>
    <a:masterClrMapping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oogle Shape;148;p23"/>
          <p:cNvGrpSpPr/>
          <p:nvPr/>
        </p:nvGrpSpPr>
        <p:grpSpPr>
          <a:xfrm rot="10800000" flipH="1">
            <a:off x="10163674" y="5428398"/>
            <a:ext cx="2028617" cy="1429517"/>
            <a:chOff x="7738102" y="0"/>
            <a:chExt cx="1405898" cy="1007175"/>
          </a:xfrm>
        </p:grpSpPr>
        <p:sp>
          <p:nvSpPr>
            <p:cNvPr id="149" name="Google Shape;149;p23"/>
            <p:cNvSpPr/>
            <p:nvPr/>
          </p:nvSpPr>
          <p:spPr>
            <a:xfrm>
              <a:off x="8642550" y="704175"/>
              <a:ext cx="303000" cy="303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" name="Google Shape;150;p23"/>
            <p:cNvSpPr/>
            <p:nvPr/>
          </p:nvSpPr>
          <p:spPr>
            <a:xfrm flipH="1">
              <a:off x="7738102" y="0"/>
              <a:ext cx="1405898" cy="604215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51" name="Google Shape;151;p23"/>
          <p:cNvSpPr/>
          <p:nvPr/>
        </p:nvSpPr>
        <p:spPr>
          <a:xfrm rot="10800000">
            <a:off x="21" y="35"/>
            <a:ext cx="2888080" cy="946565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71844098"/>
      </p:ext>
    </p:extLst>
  </p:cSld>
  <p:clrMapOvr>
    <a:masterClrMapping/>
  </p:clrMapOvr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">
  <p:cSld name="Table of content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"/>
          <p:cNvSpPr/>
          <p:nvPr/>
        </p:nvSpPr>
        <p:spPr>
          <a:xfrm rot="2700000">
            <a:off x="6659259" y="2009369"/>
            <a:ext cx="959820" cy="1071476"/>
          </a:xfrm>
          <a:custGeom>
            <a:avLst/>
            <a:gdLst/>
            <a:ahLst/>
            <a:cxnLst/>
            <a:rect l="l" t="t" r="r" b="b"/>
            <a:pathLst>
              <a:path w="8622" h="9625" extrusionOk="0">
                <a:moveTo>
                  <a:pt x="4436" y="0"/>
                </a:moveTo>
                <a:cubicBezTo>
                  <a:pt x="1928" y="0"/>
                  <a:pt x="0" y="4791"/>
                  <a:pt x="1452" y="7627"/>
                </a:cubicBezTo>
                <a:cubicBezTo>
                  <a:pt x="2178" y="9033"/>
                  <a:pt x="3530" y="9624"/>
                  <a:pt x="4819" y="9624"/>
                </a:cubicBezTo>
                <a:cubicBezTo>
                  <a:pt x="6203" y="9624"/>
                  <a:pt x="7514" y="8941"/>
                  <a:pt x="7896" y="7850"/>
                </a:cubicBezTo>
                <a:cubicBezTo>
                  <a:pt x="8622" y="5744"/>
                  <a:pt x="7771" y="332"/>
                  <a:pt x="4646" y="11"/>
                </a:cubicBezTo>
                <a:cubicBezTo>
                  <a:pt x="4576" y="4"/>
                  <a:pt x="4506" y="0"/>
                  <a:pt x="44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4" name="Google Shape;154;p24"/>
          <p:cNvSpPr/>
          <p:nvPr/>
        </p:nvSpPr>
        <p:spPr>
          <a:xfrm rot="-5400000">
            <a:off x="7494991" y="2160964"/>
            <a:ext cx="3623045" cy="5771027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5" name="Google Shape;155;p24"/>
          <p:cNvSpPr/>
          <p:nvPr/>
        </p:nvSpPr>
        <p:spPr>
          <a:xfrm flipH="1">
            <a:off x="6197626" y="5327733"/>
            <a:ext cx="5632793" cy="1622131"/>
          </a:xfrm>
          <a:custGeom>
            <a:avLst/>
            <a:gdLst/>
            <a:ahLst/>
            <a:cxnLst/>
            <a:rect l="l" t="t" r="r" b="b"/>
            <a:pathLst>
              <a:path w="24467" h="7122" extrusionOk="0">
                <a:moveTo>
                  <a:pt x="8321" y="1"/>
                </a:moveTo>
                <a:cubicBezTo>
                  <a:pt x="8202" y="1"/>
                  <a:pt x="8084" y="3"/>
                  <a:pt x="7965" y="7"/>
                </a:cubicBezTo>
                <a:cubicBezTo>
                  <a:pt x="6235" y="77"/>
                  <a:pt x="4506" y="621"/>
                  <a:pt x="3069" y="1570"/>
                </a:cubicBezTo>
                <a:cubicBezTo>
                  <a:pt x="1604" y="2504"/>
                  <a:pt x="377" y="3955"/>
                  <a:pt x="84" y="5657"/>
                </a:cubicBezTo>
                <a:cubicBezTo>
                  <a:pt x="0" y="6131"/>
                  <a:pt x="14" y="6633"/>
                  <a:pt x="98" y="7107"/>
                </a:cubicBezTo>
                <a:lnTo>
                  <a:pt x="5440" y="7107"/>
                </a:lnTo>
                <a:cubicBezTo>
                  <a:pt x="5761" y="6103"/>
                  <a:pt x="6556" y="5238"/>
                  <a:pt x="7477" y="4652"/>
                </a:cubicBezTo>
                <a:cubicBezTo>
                  <a:pt x="8523" y="3969"/>
                  <a:pt x="9764" y="3564"/>
                  <a:pt x="11020" y="3536"/>
                </a:cubicBezTo>
                <a:cubicBezTo>
                  <a:pt x="11121" y="3532"/>
                  <a:pt x="11221" y="3530"/>
                  <a:pt x="11322" y="3530"/>
                </a:cubicBezTo>
                <a:cubicBezTo>
                  <a:pt x="13444" y="3530"/>
                  <a:pt x="15473" y="4495"/>
                  <a:pt x="17311" y="5587"/>
                </a:cubicBezTo>
                <a:cubicBezTo>
                  <a:pt x="18147" y="6089"/>
                  <a:pt x="18970" y="6619"/>
                  <a:pt x="19807" y="7121"/>
                </a:cubicBezTo>
                <a:lnTo>
                  <a:pt x="24466" y="7121"/>
                </a:lnTo>
                <a:cubicBezTo>
                  <a:pt x="21704" y="6131"/>
                  <a:pt x="19235" y="4387"/>
                  <a:pt x="16697" y="2867"/>
                </a:cubicBezTo>
                <a:cubicBezTo>
                  <a:pt x="14135" y="1324"/>
                  <a:pt x="11289" y="1"/>
                  <a:pt x="8321" y="1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6" name="Google Shape;156;p24"/>
          <p:cNvSpPr/>
          <p:nvPr/>
        </p:nvSpPr>
        <p:spPr>
          <a:xfrm flipH="1">
            <a:off x="60" y="-4927"/>
            <a:ext cx="1021509" cy="88311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7" name="Google Shape;157;p24"/>
          <p:cNvSpPr/>
          <p:nvPr/>
        </p:nvSpPr>
        <p:spPr>
          <a:xfrm flipH="1">
            <a:off x="311445" y="-20903"/>
            <a:ext cx="1488055" cy="583389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8" name="Google Shape;158;p24"/>
          <p:cNvSpPr/>
          <p:nvPr/>
        </p:nvSpPr>
        <p:spPr>
          <a:xfrm>
            <a:off x="470433" y="719200"/>
            <a:ext cx="313600" cy="31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9" name="Google Shape;159;p24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60" name="Google Shape;160;p24"/>
          <p:cNvSpPr txBox="1">
            <a:spLocks noGrp="1"/>
          </p:cNvSpPr>
          <p:nvPr>
            <p:ph type="subTitle" idx="1"/>
          </p:nvPr>
        </p:nvSpPr>
        <p:spPr>
          <a:xfrm>
            <a:off x="956267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1" name="Google Shape;161;p24"/>
          <p:cNvSpPr txBox="1">
            <a:spLocks noGrp="1"/>
          </p:cNvSpPr>
          <p:nvPr>
            <p:ph type="subTitle" idx="2"/>
          </p:nvPr>
        </p:nvSpPr>
        <p:spPr>
          <a:xfrm>
            <a:off x="4614428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2" name="Google Shape;162;p24"/>
          <p:cNvSpPr txBox="1">
            <a:spLocks noGrp="1"/>
          </p:cNvSpPr>
          <p:nvPr>
            <p:ph type="subTitle" idx="3"/>
          </p:nvPr>
        </p:nvSpPr>
        <p:spPr>
          <a:xfrm>
            <a:off x="8272591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3" name="Google Shape;163;p24"/>
          <p:cNvSpPr txBox="1">
            <a:spLocks noGrp="1"/>
          </p:cNvSpPr>
          <p:nvPr>
            <p:ph type="subTitle" idx="4"/>
          </p:nvPr>
        </p:nvSpPr>
        <p:spPr>
          <a:xfrm>
            <a:off x="95626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24"/>
          <p:cNvSpPr txBox="1">
            <a:spLocks noGrp="1"/>
          </p:cNvSpPr>
          <p:nvPr>
            <p:ph type="subTitle" idx="5"/>
          </p:nvPr>
        </p:nvSpPr>
        <p:spPr>
          <a:xfrm>
            <a:off x="4614432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24"/>
          <p:cNvSpPr txBox="1">
            <a:spLocks noGrp="1"/>
          </p:cNvSpPr>
          <p:nvPr>
            <p:ph type="subTitle" idx="6"/>
          </p:nvPr>
        </p:nvSpPr>
        <p:spPr>
          <a:xfrm>
            <a:off x="827259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24"/>
          <p:cNvSpPr txBox="1">
            <a:spLocks noGrp="1"/>
          </p:cNvSpPr>
          <p:nvPr>
            <p:ph type="title" idx="7" hasCustomPrompt="1"/>
          </p:nvPr>
        </p:nvSpPr>
        <p:spPr>
          <a:xfrm>
            <a:off x="956267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7" name="Google Shape;167;p24"/>
          <p:cNvSpPr txBox="1">
            <a:spLocks noGrp="1"/>
          </p:cNvSpPr>
          <p:nvPr>
            <p:ph type="title" idx="8" hasCustomPrompt="1"/>
          </p:nvPr>
        </p:nvSpPr>
        <p:spPr>
          <a:xfrm>
            <a:off x="4614433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8" name="Google Shape;168;p24"/>
          <p:cNvSpPr txBox="1">
            <a:spLocks noGrp="1"/>
          </p:cNvSpPr>
          <p:nvPr>
            <p:ph type="title" idx="9" hasCustomPrompt="1"/>
          </p:nvPr>
        </p:nvSpPr>
        <p:spPr>
          <a:xfrm>
            <a:off x="8272600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9" name="Google Shape;169;p24"/>
          <p:cNvSpPr txBox="1">
            <a:spLocks noGrp="1"/>
          </p:cNvSpPr>
          <p:nvPr>
            <p:ph type="subTitle" idx="13"/>
          </p:nvPr>
        </p:nvSpPr>
        <p:spPr>
          <a:xfrm>
            <a:off x="956267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0" name="Google Shape;170;p24"/>
          <p:cNvSpPr txBox="1">
            <a:spLocks noGrp="1"/>
          </p:cNvSpPr>
          <p:nvPr>
            <p:ph type="subTitle" idx="14"/>
          </p:nvPr>
        </p:nvSpPr>
        <p:spPr>
          <a:xfrm>
            <a:off x="4614428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1" name="Google Shape;171;p24"/>
          <p:cNvSpPr txBox="1">
            <a:spLocks noGrp="1"/>
          </p:cNvSpPr>
          <p:nvPr>
            <p:ph type="subTitle" idx="15"/>
          </p:nvPr>
        </p:nvSpPr>
        <p:spPr>
          <a:xfrm>
            <a:off x="8272591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2" name="Google Shape;172;p24"/>
          <p:cNvSpPr txBox="1">
            <a:spLocks noGrp="1"/>
          </p:cNvSpPr>
          <p:nvPr>
            <p:ph type="subTitle" idx="16"/>
          </p:nvPr>
        </p:nvSpPr>
        <p:spPr>
          <a:xfrm>
            <a:off x="95626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24"/>
          <p:cNvSpPr txBox="1">
            <a:spLocks noGrp="1"/>
          </p:cNvSpPr>
          <p:nvPr>
            <p:ph type="subTitle" idx="17"/>
          </p:nvPr>
        </p:nvSpPr>
        <p:spPr>
          <a:xfrm>
            <a:off x="4614432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24"/>
          <p:cNvSpPr txBox="1">
            <a:spLocks noGrp="1"/>
          </p:cNvSpPr>
          <p:nvPr>
            <p:ph type="subTitle" idx="18"/>
          </p:nvPr>
        </p:nvSpPr>
        <p:spPr>
          <a:xfrm>
            <a:off x="827259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24"/>
          <p:cNvSpPr txBox="1">
            <a:spLocks noGrp="1"/>
          </p:cNvSpPr>
          <p:nvPr>
            <p:ph type="title" idx="19" hasCustomPrompt="1"/>
          </p:nvPr>
        </p:nvSpPr>
        <p:spPr>
          <a:xfrm>
            <a:off x="956267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6" name="Google Shape;176;p24"/>
          <p:cNvSpPr txBox="1">
            <a:spLocks noGrp="1"/>
          </p:cNvSpPr>
          <p:nvPr>
            <p:ph type="title" idx="20" hasCustomPrompt="1"/>
          </p:nvPr>
        </p:nvSpPr>
        <p:spPr>
          <a:xfrm>
            <a:off x="4614433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7" name="Google Shape;177;p24"/>
          <p:cNvSpPr txBox="1">
            <a:spLocks noGrp="1"/>
          </p:cNvSpPr>
          <p:nvPr>
            <p:ph type="title" idx="21" hasCustomPrompt="1"/>
          </p:nvPr>
        </p:nvSpPr>
        <p:spPr>
          <a:xfrm>
            <a:off x="8272600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2025356794"/>
      </p:ext>
    </p:extLst>
  </p:cSld>
  <p:clrMapOvr>
    <a:masterClrMapping/>
  </p:clrMapOvr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5"/>
          <p:cNvSpPr/>
          <p:nvPr/>
        </p:nvSpPr>
        <p:spPr>
          <a:xfrm flipH="1">
            <a:off x="68" y="-4935"/>
            <a:ext cx="1596937" cy="1380604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0" name="Google Shape;180;p25"/>
          <p:cNvSpPr/>
          <p:nvPr/>
        </p:nvSpPr>
        <p:spPr>
          <a:xfrm>
            <a:off x="1729308" y="593373"/>
            <a:ext cx="490400" cy="49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1" name="Google Shape;181;p2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82" name="Google Shape;182;p25"/>
          <p:cNvSpPr txBox="1">
            <a:spLocks noGrp="1"/>
          </p:cNvSpPr>
          <p:nvPr>
            <p:ph type="subTitle" idx="1"/>
          </p:nvPr>
        </p:nvSpPr>
        <p:spPr>
          <a:xfrm>
            <a:off x="956267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3" name="Google Shape;183;p25"/>
          <p:cNvSpPr txBox="1">
            <a:spLocks noGrp="1"/>
          </p:cNvSpPr>
          <p:nvPr>
            <p:ph type="subTitle" idx="2"/>
          </p:nvPr>
        </p:nvSpPr>
        <p:spPr>
          <a:xfrm>
            <a:off x="4614428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4" name="Google Shape;184;p25"/>
          <p:cNvSpPr txBox="1">
            <a:spLocks noGrp="1"/>
          </p:cNvSpPr>
          <p:nvPr>
            <p:ph type="subTitle" idx="3"/>
          </p:nvPr>
        </p:nvSpPr>
        <p:spPr>
          <a:xfrm>
            <a:off x="8272591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5" name="Google Shape;185;p25"/>
          <p:cNvSpPr txBox="1">
            <a:spLocks noGrp="1"/>
          </p:cNvSpPr>
          <p:nvPr>
            <p:ph type="subTitle" idx="4"/>
          </p:nvPr>
        </p:nvSpPr>
        <p:spPr>
          <a:xfrm>
            <a:off x="95626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25"/>
          <p:cNvSpPr txBox="1">
            <a:spLocks noGrp="1"/>
          </p:cNvSpPr>
          <p:nvPr>
            <p:ph type="subTitle" idx="5"/>
          </p:nvPr>
        </p:nvSpPr>
        <p:spPr>
          <a:xfrm>
            <a:off x="4614432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25"/>
          <p:cNvSpPr txBox="1">
            <a:spLocks noGrp="1"/>
          </p:cNvSpPr>
          <p:nvPr>
            <p:ph type="subTitle" idx="6"/>
          </p:nvPr>
        </p:nvSpPr>
        <p:spPr>
          <a:xfrm>
            <a:off x="827259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25"/>
          <p:cNvSpPr txBox="1">
            <a:spLocks noGrp="1"/>
          </p:cNvSpPr>
          <p:nvPr>
            <p:ph type="subTitle" idx="7"/>
          </p:nvPr>
        </p:nvSpPr>
        <p:spPr>
          <a:xfrm>
            <a:off x="956267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9" name="Google Shape;189;p25"/>
          <p:cNvSpPr txBox="1">
            <a:spLocks noGrp="1"/>
          </p:cNvSpPr>
          <p:nvPr>
            <p:ph type="subTitle" idx="8"/>
          </p:nvPr>
        </p:nvSpPr>
        <p:spPr>
          <a:xfrm>
            <a:off x="4614428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0" name="Google Shape;190;p25"/>
          <p:cNvSpPr txBox="1">
            <a:spLocks noGrp="1"/>
          </p:cNvSpPr>
          <p:nvPr>
            <p:ph type="subTitle" idx="9"/>
          </p:nvPr>
        </p:nvSpPr>
        <p:spPr>
          <a:xfrm>
            <a:off x="8272591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1" name="Google Shape;191;p25"/>
          <p:cNvSpPr txBox="1">
            <a:spLocks noGrp="1"/>
          </p:cNvSpPr>
          <p:nvPr>
            <p:ph type="subTitle" idx="13"/>
          </p:nvPr>
        </p:nvSpPr>
        <p:spPr>
          <a:xfrm>
            <a:off x="95626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25"/>
          <p:cNvSpPr txBox="1">
            <a:spLocks noGrp="1"/>
          </p:cNvSpPr>
          <p:nvPr>
            <p:ph type="subTitle" idx="14"/>
          </p:nvPr>
        </p:nvSpPr>
        <p:spPr>
          <a:xfrm>
            <a:off x="4614432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25"/>
          <p:cNvSpPr txBox="1">
            <a:spLocks noGrp="1"/>
          </p:cNvSpPr>
          <p:nvPr>
            <p:ph type="subTitle" idx="15"/>
          </p:nvPr>
        </p:nvSpPr>
        <p:spPr>
          <a:xfrm>
            <a:off x="827259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25"/>
          <p:cNvSpPr/>
          <p:nvPr/>
        </p:nvSpPr>
        <p:spPr>
          <a:xfrm rot="10800000" flipH="1">
            <a:off x="8151939" y="5719488"/>
            <a:ext cx="428103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19960829"/>
      </p:ext>
    </p:extLst>
  </p:cSld>
  <p:clrMapOvr>
    <a:masterClrMapping/>
  </p:clrMapOvr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>
  <p:cSld name="1_Title and two columns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6"/>
          <p:cNvSpPr/>
          <p:nvPr/>
        </p:nvSpPr>
        <p:spPr>
          <a:xfrm>
            <a:off x="569163" y="337529"/>
            <a:ext cx="763600" cy="76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97" name="Google Shape;197;p26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98" name="Google Shape;198;p26"/>
          <p:cNvSpPr txBox="1">
            <a:spLocks noGrp="1"/>
          </p:cNvSpPr>
          <p:nvPr>
            <p:ph type="subTitle" idx="1"/>
          </p:nvPr>
        </p:nvSpPr>
        <p:spPr>
          <a:xfrm>
            <a:off x="956267" y="1667267"/>
            <a:ext cx="48844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9" name="Google Shape;199;p26"/>
          <p:cNvSpPr txBox="1">
            <a:spLocks noGrp="1"/>
          </p:cNvSpPr>
          <p:nvPr>
            <p:ph type="subTitle" idx="2"/>
          </p:nvPr>
        </p:nvSpPr>
        <p:spPr>
          <a:xfrm>
            <a:off x="956267" y="2261400"/>
            <a:ext cx="4884400" cy="38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26"/>
          <p:cNvSpPr txBox="1">
            <a:spLocks noGrp="1"/>
          </p:cNvSpPr>
          <p:nvPr>
            <p:ph type="subTitle" idx="3"/>
          </p:nvPr>
        </p:nvSpPr>
        <p:spPr>
          <a:xfrm>
            <a:off x="6356633" y="1667267"/>
            <a:ext cx="48844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01" name="Google Shape;201;p26"/>
          <p:cNvSpPr txBox="1">
            <a:spLocks noGrp="1"/>
          </p:cNvSpPr>
          <p:nvPr>
            <p:ph type="subTitle" idx="4"/>
          </p:nvPr>
        </p:nvSpPr>
        <p:spPr>
          <a:xfrm>
            <a:off x="6356633" y="2261400"/>
            <a:ext cx="4884400" cy="38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26"/>
          <p:cNvSpPr/>
          <p:nvPr/>
        </p:nvSpPr>
        <p:spPr>
          <a:xfrm rot="10800000" flipH="1">
            <a:off x="10777034" y="5634677"/>
            <a:ext cx="1414940" cy="122332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069126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>
  <p:cSld name="1_Title and two columns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6"/>
          <p:cNvSpPr/>
          <p:nvPr/>
        </p:nvSpPr>
        <p:spPr>
          <a:xfrm>
            <a:off x="569163" y="337529"/>
            <a:ext cx="763600" cy="76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97" name="Google Shape;197;p26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98" name="Google Shape;198;p26"/>
          <p:cNvSpPr txBox="1">
            <a:spLocks noGrp="1"/>
          </p:cNvSpPr>
          <p:nvPr>
            <p:ph type="subTitle" idx="1"/>
          </p:nvPr>
        </p:nvSpPr>
        <p:spPr>
          <a:xfrm>
            <a:off x="956267" y="1667267"/>
            <a:ext cx="48844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9" name="Google Shape;199;p26"/>
          <p:cNvSpPr txBox="1">
            <a:spLocks noGrp="1"/>
          </p:cNvSpPr>
          <p:nvPr>
            <p:ph type="subTitle" idx="2"/>
          </p:nvPr>
        </p:nvSpPr>
        <p:spPr>
          <a:xfrm>
            <a:off x="956267" y="2261400"/>
            <a:ext cx="4884400" cy="38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26"/>
          <p:cNvSpPr txBox="1">
            <a:spLocks noGrp="1"/>
          </p:cNvSpPr>
          <p:nvPr>
            <p:ph type="subTitle" idx="3"/>
          </p:nvPr>
        </p:nvSpPr>
        <p:spPr>
          <a:xfrm>
            <a:off x="6356633" y="1667267"/>
            <a:ext cx="48844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01" name="Google Shape;201;p26"/>
          <p:cNvSpPr txBox="1">
            <a:spLocks noGrp="1"/>
          </p:cNvSpPr>
          <p:nvPr>
            <p:ph type="subTitle" idx="4"/>
          </p:nvPr>
        </p:nvSpPr>
        <p:spPr>
          <a:xfrm>
            <a:off x="6356633" y="2261400"/>
            <a:ext cx="4884400" cy="38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26"/>
          <p:cNvSpPr/>
          <p:nvPr/>
        </p:nvSpPr>
        <p:spPr>
          <a:xfrm rot="10800000" flipH="1">
            <a:off x="10777034" y="5634677"/>
            <a:ext cx="1414940" cy="122332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52204635"/>
      </p:ext>
    </p:extLst>
  </p:cSld>
  <p:clrMapOvr>
    <a:masterClrMapping/>
  </p:clrMapOvr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7"/>
          <p:cNvSpPr/>
          <p:nvPr/>
        </p:nvSpPr>
        <p:spPr>
          <a:xfrm>
            <a:off x="6708867" y="-63499"/>
            <a:ext cx="5841256" cy="2362209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5" name="Google Shape;205;p27"/>
          <p:cNvSpPr/>
          <p:nvPr/>
        </p:nvSpPr>
        <p:spPr>
          <a:xfrm rot="10800000" flipH="1">
            <a:off x="4076701" y="6208477"/>
            <a:ext cx="1511319" cy="64952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6" name="Google Shape;206;p27"/>
          <p:cNvSpPr/>
          <p:nvPr/>
        </p:nvSpPr>
        <p:spPr>
          <a:xfrm flipH="1">
            <a:off x="68" y="-4935"/>
            <a:ext cx="1596937" cy="1380604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7" name="Google Shape;207;p27"/>
          <p:cNvSpPr/>
          <p:nvPr/>
        </p:nvSpPr>
        <p:spPr>
          <a:xfrm>
            <a:off x="1729308" y="593373"/>
            <a:ext cx="490400" cy="49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8" name="Google Shape;208;p27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209" name="Google Shape;209;p27"/>
          <p:cNvSpPr txBox="1">
            <a:spLocks noGrp="1"/>
          </p:cNvSpPr>
          <p:nvPr>
            <p:ph type="subTitle" idx="1"/>
          </p:nvPr>
        </p:nvSpPr>
        <p:spPr>
          <a:xfrm>
            <a:off x="4868428" y="27733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0" name="Google Shape;210;p27"/>
          <p:cNvSpPr txBox="1">
            <a:spLocks noGrp="1"/>
          </p:cNvSpPr>
          <p:nvPr>
            <p:ph type="subTitle" idx="2"/>
          </p:nvPr>
        </p:nvSpPr>
        <p:spPr>
          <a:xfrm>
            <a:off x="8272591" y="27733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1" name="Google Shape;211;p27"/>
          <p:cNvSpPr txBox="1">
            <a:spLocks noGrp="1"/>
          </p:cNvSpPr>
          <p:nvPr>
            <p:ph type="subTitle" idx="3"/>
          </p:nvPr>
        </p:nvSpPr>
        <p:spPr>
          <a:xfrm>
            <a:off x="4868432" y="31877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2" name="Google Shape;212;p27"/>
          <p:cNvSpPr txBox="1">
            <a:spLocks noGrp="1"/>
          </p:cNvSpPr>
          <p:nvPr>
            <p:ph type="subTitle" idx="4"/>
          </p:nvPr>
        </p:nvSpPr>
        <p:spPr>
          <a:xfrm>
            <a:off x="8272597" y="31877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27"/>
          <p:cNvSpPr txBox="1">
            <a:spLocks noGrp="1"/>
          </p:cNvSpPr>
          <p:nvPr>
            <p:ph type="subTitle" idx="5"/>
          </p:nvPr>
        </p:nvSpPr>
        <p:spPr>
          <a:xfrm>
            <a:off x="4868428" y="49068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4" name="Google Shape;214;p27"/>
          <p:cNvSpPr txBox="1">
            <a:spLocks noGrp="1"/>
          </p:cNvSpPr>
          <p:nvPr>
            <p:ph type="subTitle" idx="6"/>
          </p:nvPr>
        </p:nvSpPr>
        <p:spPr>
          <a:xfrm>
            <a:off x="8272591" y="49068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5" name="Google Shape;215;p27"/>
          <p:cNvSpPr txBox="1">
            <a:spLocks noGrp="1"/>
          </p:cNvSpPr>
          <p:nvPr>
            <p:ph type="subTitle" idx="7"/>
          </p:nvPr>
        </p:nvSpPr>
        <p:spPr>
          <a:xfrm>
            <a:off x="4868432" y="53220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27"/>
          <p:cNvSpPr txBox="1">
            <a:spLocks noGrp="1"/>
          </p:cNvSpPr>
          <p:nvPr>
            <p:ph type="subTitle" idx="8"/>
          </p:nvPr>
        </p:nvSpPr>
        <p:spPr>
          <a:xfrm>
            <a:off x="8272597" y="53220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27"/>
          <p:cNvSpPr txBox="1">
            <a:spLocks noGrp="1"/>
          </p:cNvSpPr>
          <p:nvPr>
            <p:ph type="title" idx="9" hasCustomPrompt="1"/>
          </p:nvPr>
        </p:nvSpPr>
        <p:spPr>
          <a:xfrm>
            <a:off x="4868433" y="22444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8" name="Google Shape;218;p27"/>
          <p:cNvSpPr txBox="1">
            <a:spLocks noGrp="1"/>
          </p:cNvSpPr>
          <p:nvPr>
            <p:ph type="title" idx="13" hasCustomPrompt="1"/>
          </p:nvPr>
        </p:nvSpPr>
        <p:spPr>
          <a:xfrm>
            <a:off x="4868433" y="43779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9" name="Google Shape;219;p27"/>
          <p:cNvSpPr txBox="1">
            <a:spLocks noGrp="1"/>
          </p:cNvSpPr>
          <p:nvPr>
            <p:ph type="title" idx="14" hasCustomPrompt="1"/>
          </p:nvPr>
        </p:nvSpPr>
        <p:spPr>
          <a:xfrm>
            <a:off x="8272600" y="22444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20" name="Google Shape;220;p27"/>
          <p:cNvSpPr txBox="1">
            <a:spLocks noGrp="1"/>
          </p:cNvSpPr>
          <p:nvPr>
            <p:ph type="title" idx="15" hasCustomPrompt="1"/>
          </p:nvPr>
        </p:nvSpPr>
        <p:spPr>
          <a:xfrm>
            <a:off x="8272600" y="43779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2814223192"/>
      </p:ext>
    </p:extLst>
  </p:cSld>
  <p:clrMapOvr>
    <a:masterClrMapping/>
  </p:clrMapOvr>
</p:sldLayout>
</file>

<file path=ppt/slideLayouts/slideLayout2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Two columns"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8"/>
          <p:cNvSpPr/>
          <p:nvPr/>
        </p:nvSpPr>
        <p:spPr>
          <a:xfrm>
            <a:off x="9248867" y="1"/>
            <a:ext cx="2908967" cy="1176388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23" name="Google Shape;223;p28"/>
          <p:cNvGrpSpPr/>
          <p:nvPr/>
        </p:nvGrpSpPr>
        <p:grpSpPr>
          <a:xfrm>
            <a:off x="1" y="-3066"/>
            <a:ext cx="6542812" cy="6871041"/>
            <a:chOff x="0" y="-2306"/>
            <a:chExt cx="4986899" cy="5153281"/>
          </a:xfrm>
        </p:grpSpPr>
        <p:sp>
          <p:nvSpPr>
            <p:cNvPr id="224" name="Google Shape;224;p28"/>
            <p:cNvSpPr/>
            <p:nvPr/>
          </p:nvSpPr>
          <p:spPr>
            <a:xfrm rot="-5400000">
              <a:off x="-289350" y="289625"/>
              <a:ext cx="5150700" cy="45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" name="Google Shape;225;p28"/>
            <p:cNvSpPr/>
            <p:nvPr/>
          </p:nvSpPr>
          <p:spPr>
            <a:xfrm rot="5400000" flipH="1">
              <a:off x="2201406" y="2360307"/>
              <a:ext cx="5148106" cy="422881"/>
            </a:xfrm>
            <a:custGeom>
              <a:avLst/>
              <a:gdLst/>
              <a:ahLst/>
              <a:cxnLst/>
              <a:rect l="l" t="t" r="r" b="b"/>
              <a:pathLst>
                <a:path w="36002" h="11620" extrusionOk="0">
                  <a:moveTo>
                    <a:pt x="36002" y="0"/>
                  </a:moveTo>
                  <a:cubicBezTo>
                    <a:pt x="34719" y="223"/>
                    <a:pt x="33463" y="865"/>
                    <a:pt x="32375" y="1632"/>
                  </a:cubicBezTo>
                  <a:cubicBezTo>
                    <a:pt x="30729" y="2818"/>
                    <a:pt x="29334" y="4338"/>
                    <a:pt x="27688" y="5538"/>
                  </a:cubicBezTo>
                  <a:cubicBezTo>
                    <a:pt x="25164" y="7393"/>
                    <a:pt x="22039" y="8439"/>
                    <a:pt x="18887" y="8467"/>
                  </a:cubicBezTo>
                  <a:cubicBezTo>
                    <a:pt x="18805" y="8468"/>
                    <a:pt x="18723" y="8469"/>
                    <a:pt x="18641" y="8469"/>
                  </a:cubicBezTo>
                  <a:cubicBezTo>
                    <a:pt x="16159" y="8469"/>
                    <a:pt x="13715" y="7869"/>
                    <a:pt x="11271" y="7504"/>
                  </a:cubicBezTo>
                  <a:cubicBezTo>
                    <a:pt x="10215" y="7354"/>
                    <a:pt x="9136" y="7249"/>
                    <a:pt x="8065" y="7249"/>
                  </a:cubicBezTo>
                  <a:cubicBezTo>
                    <a:pt x="6561" y="7249"/>
                    <a:pt x="5074" y="7456"/>
                    <a:pt x="3697" y="8035"/>
                  </a:cubicBezTo>
                  <a:cubicBezTo>
                    <a:pt x="2079" y="8718"/>
                    <a:pt x="670" y="10043"/>
                    <a:pt x="0" y="11619"/>
                  </a:cubicBezTo>
                  <a:lnTo>
                    <a:pt x="36002" y="11619"/>
                  </a:lnTo>
                  <a:lnTo>
                    <a:pt x="3600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26" name="Google Shape;226;p28"/>
          <p:cNvSpPr/>
          <p:nvPr/>
        </p:nvSpPr>
        <p:spPr>
          <a:xfrm>
            <a:off x="521300" y="4484900"/>
            <a:ext cx="478800" cy="478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7" name="Google Shape;227;p28"/>
          <p:cNvSpPr/>
          <p:nvPr/>
        </p:nvSpPr>
        <p:spPr>
          <a:xfrm rot="10800000">
            <a:off x="20" y="5220973"/>
            <a:ext cx="1893681" cy="1637027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8" name="Google Shape;228;p28"/>
          <p:cNvSpPr/>
          <p:nvPr/>
        </p:nvSpPr>
        <p:spPr>
          <a:xfrm>
            <a:off x="10177267" y="383567"/>
            <a:ext cx="1342400" cy="1342400"/>
          </a:xfrm>
          <a:prstGeom prst="ellipse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9" name="Google Shape;229;p28"/>
          <p:cNvSpPr txBox="1">
            <a:spLocks noGrp="1"/>
          </p:cNvSpPr>
          <p:nvPr>
            <p:ph type="title"/>
          </p:nvPr>
        </p:nvSpPr>
        <p:spPr>
          <a:xfrm>
            <a:off x="1508667" y="17258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0" name="Google Shape;230;p28"/>
          <p:cNvSpPr txBox="1">
            <a:spLocks noGrp="1"/>
          </p:cNvSpPr>
          <p:nvPr>
            <p:ph type="subTitle" idx="1"/>
          </p:nvPr>
        </p:nvSpPr>
        <p:spPr>
          <a:xfrm>
            <a:off x="1508667" y="31972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31" name="Google Shape;231;p28"/>
          <p:cNvSpPr txBox="1">
            <a:spLocks noGrp="1"/>
          </p:cNvSpPr>
          <p:nvPr>
            <p:ph type="title" idx="2"/>
          </p:nvPr>
        </p:nvSpPr>
        <p:spPr>
          <a:xfrm>
            <a:off x="6488933" y="17258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2" name="Google Shape;232;p28"/>
          <p:cNvSpPr txBox="1">
            <a:spLocks noGrp="1"/>
          </p:cNvSpPr>
          <p:nvPr>
            <p:ph type="subTitle" idx="3"/>
          </p:nvPr>
        </p:nvSpPr>
        <p:spPr>
          <a:xfrm>
            <a:off x="6488933" y="31972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33" name="Google Shape;233;p28"/>
          <p:cNvSpPr/>
          <p:nvPr/>
        </p:nvSpPr>
        <p:spPr>
          <a:xfrm>
            <a:off x="1088133" y="5848525"/>
            <a:ext cx="3028395" cy="1079220"/>
          </a:xfrm>
          <a:custGeom>
            <a:avLst/>
            <a:gdLst/>
            <a:ahLst/>
            <a:cxnLst/>
            <a:rect l="l" t="t" r="r" b="b"/>
            <a:pathLst>
              <a:path w="21635" h="7710" extrusionOk="0">
                <a:moveTo>
                  <a:pt x="8230" y="0"/>
                </a:moveTo>
                <a:cubicBezTo>
                  <a:pt x="7155" y="0"/>
                  <a:pt x="6036" y="381"/>
                  <a:pt x="5092" y="930"/>
                </a:cubicBezTo>
                <a:cubicBezTo>
                  <a:pt x="2567" y="2381"/>
                  <a:pt x="698" y="4891"/>
                  <a:pt x="1" y="7709"/>
                </a:cubicBezTo>
                <a:lnTo>
                  <a:pt x="21635" y="7709"/>
                </a:lnTo>
                <a:cubicBezTo>
                  <a:pt x="21635" y="7444"/>
                  <a:pt x="21621" y="7165"/>
                  <a:pt x="21537" y="6900"/>
                </a:cubicBezTo>
                <a:cubicBezTo>
                  <a:pt x="21133" y="5505"/>
                  <a:pt x="19473" y="4947"/>
                  <a:pt x="18050" y="4891"/>
                </a:cubicBezTo>
                <a:cubicBezTo>
                  <a:pt x="16613" y="4822"/>
                  <a:pt x="15079" y="5031"/>
                  <a:pt x="13824" y="4320"/>
                </a:cubicBezTo>
                <a:cubicBezTo>
                  <a:pt x="12275" y="3427"/>
                  <a:pt x="11662" y="1418"/>
                  <a:pt x="10141" y="498"/>
                </a:cubicBezTo>
                <a:cubicBezTo>
                  <a:pt x="9557" y="149"/>
                  <a:pt x="8902" y="0"/>
                  <a:pt x="8230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6665677"/>
      </p:ext>
    </p:extLst>
  </p:cSld>
  <p:clrMapOvr>
    <a:masterClrMapping/>
  </p:clrMapOvr>
</p:sldLayout>
</file>

<file path=ppt/slideLayouts/slideLayout25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 Layout 1">
    <p:bg>
      <p:bgPr>
        <a:solidFill>
          <a:schemeClr val="lt1"/>
        </a:solid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9"/>
          <p:cNvSpPr/>
          <p:nvPr/>
        </p:nvSpPr>
        <p:spPr>
          <a:xfrm flipH="1">
            <a:off x="269000" y="1075927"/>
            <a:ext cx="542000" cy="54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36" name="Google Shape;236;p29"/>
          <p:cNvSpPr/>
          <p:nvPr/>
        </p:nvSpPr>
        <p:spPr>
          <a:xfrm>
            <a:off x="-6499" y="1"/>
            <a:ext cx="2210257" cy="946188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37" name="Google Shape;237;p29"/>
          <p:cNvGrpSpPr/>
          <p:nvPr/>
        </p:nvGrpSpPr>
        <p:grpSpPr>
          <a:xfrm rot="10800000">
            <a:off x="8135415" y="4352311"/>
            <a:ext cx="4056576" cy="2514919"/>
            <a:chOff x="1367050" y="3059225"/>
            <a:chExt cx="1407100" cy="848450"/>
          </a:xfrm>
        </p:grpSpPr>
        <p:sp>
          <p:nvSpPr>
            <p:cNvPr id="238" name="Google Shape;238;p29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" name="Google Shape;239;p29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40" name="Google Shape;240;p29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4751600" cy="144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41" name="Google Shape;241;p29"/>
          <p:cNvSpPr txBox="1"/>
          <p:nvPr/>
        </p:nvSpPr>
        <p:spPr>
          <a:xfrm>
            <a:off x="960033" y="4632784"/>
            <a:ext cx="4570800" cy="8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l" rtl="0">
              <a:spcBef>
                <a:spcPts val="400"/>
              </a:spcBef>
              <a:buClr>
                <a:srgbClr val="000000"/>
              </a:buClr>
              <a:buFont typeface="Arial"/>
              <a:buNone/>
            </a:pP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CREDITS: This presentation template was created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2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, including icons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, and infographics &amp; images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4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. </a:t>
            </a:r>
            <a:endParaRPr sz="1333" kern="0">
              <a:solidFill>
                <a:srgbClr val="EEEEEE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242" name="Google Shape;242;p29"/>
          <p:cNvSpPr/>
          <p:nvPr/>
        </p:nvSpPr>
        <p:spPr>
          <a:xfrm rot="10800000" flipH="1">
            <a:off x="6244933" y="4787800"/>
            <a:ext cx="5006513" cy="213403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43" name="Google Shape;243;p29"/>
          <p:cNvSpPr/>
          <p:nvPr/>
        </p:nvSpPr>
        <p:spPr>
          <a:xfrm>
            <a:off x="10466353" y="3056368"/>
            <a:ext cx="1150400" cy="1150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04318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7"/>
          <p:cNvSpPr/>
          <p:nvPr/>
        </p:nvSpPr>
        <p:spPr>
          <a:xfrm>
            <a:off x="6708867" y="-63499"/>
            <a:ext cx="5841256" cy="2362209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5" name="Google Shape;205;p27"/>
          <p:cNvSpPr/>
          <p:nvPr/>
        </p:nvSpPr>
        <p:spPr>
          <a:xfrm rot="10800000" flipH="1">
            <a:off x="4076701" y="6208477"/>
            <a:ext cx="1511319" cy="64952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6" name="Google Shape;206;p27"/>
          <p:cNvSpPr/>
          <p:nvPr/>
        </p:nvSpPr>
        <p:spPr>
          <a:xfrm flipH="1">
            <a:off x="68" y="-4935"/>
            <a:ext cx="1596937" cy="1380604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7" name="Google Shape;207;p27"/>
          <p:cNvSpPr/>
          <p:nvPr/>
        </p:nvSpPr>
        <p:spPr>
          <a:xfrm>
            <a:off x="1729308" y="593373"/>
            <a:ext cx="490400" cy="49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8" name="Google Shape;208;p27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209" name="Google Shape;209;p27"/>
          <p:cNvSpPr txBox="1">
            <a:spLocks noGrp="1"/>
          </p:cNvSpPr>
          <p:nvPr>
            <p:ph type="subTitle" idx="1"/>
          </p:nvPr>
        </p:nvSpPr>
        <p:spPr>
          <a:xfrm>
            <a:off x="4868428" y="27733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0" name="Google Shape;210;p27"/>
          <p:cNvSpPr txBox="1">
            <a:spLocks noGrp="1"/>
          </p:cNvSpPr>
          <p:nvPr>
            <p:ph type="subTitle" idx="2"/>
          </p:nvPr>
        </p:nvSpPr>
        <p:spPr>
          <a:xfrm>
            <a:off x="8272591" y="27733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1" name="Google Shape;211;p27"/>
          <p:cNvSpPr txBox="1">
            <a:spLocks noGrp="1"/>
          </p:cNvSpPr>
          <p:nvPr>
            <p:ph type="subTitle" idx="3"/>
          </p:nvPr>
        </p:nvSpPr>
        <p:spPr>
          <a:xfrm>
            <a:off x="4868432" y="31877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2" name="Google Shape;212;p27"/>
          <p:cNvSpPr txBox="1">
            <a:spLocks noGrp="1"/>
          </p:cNvSpPr>
          <p:nvPr>
            <p:ph type="subTitle" idx="4"/>
          </p:nvPr>
        </p:nvSpPr>
        <p:spPr>
          <a:xfrm>
            <a:off x="8272597" y="31877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27"/>
          <p:cNvSpPr txBox="1">
            <a:spLocks noGrp="1"/>
          </p:cNvSpPr>
          <p:nvPr>
            <p:ph type="subTitle" idx="5"/>
          </p:nvPr>
        </p:nvSpPr>
        <p:spPr>
          <a:xfrm>
            <a:off x="4868428" y="49068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4" name="Google Shape;214;p27"/>
          <p:cNvSpPr txBox="1">
            <a:spLocks noGrp="1"/>
          </p:cNvSpPr>
          <p:nvPr>
            <p:ph type="subTitle" idx="6"/>
          </p:nvPr>
        </p:nvSpPr>
        <p:spPr>
          <a:xfrm>
            <a:off x="8272591" y="49068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5" name="Google Shape;215;p27"/>
          <p:cNvSpPr txBox="1">
            <a:spLocks noGrp="1"/>
          </p:cNvSpPr>
          <p:nvPr>
            <p:ph type="subTitle" idx="7"/>
          </p:nvPr>
        </p:nvSpPr>
        <p:spPr>
          <a:xfrm>
            <a:off x="4868432" y="53220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27"/>
          <p:cNvSpPr txBox="1">
            <a:spLocks noGrp="1"/>
          </p:cNvSpPr>
          <p:nvPr>
            <p:ph type="subTitle" idx="8"/>
          </p:nvPr>
        </p:nvSpPr>
        <p:spPr>
          <a:xfrm>
            <a:off x="8272597" y="53220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27"/>
          <p:cNvSpPr txBox="1">
            <a:spLocks noGrp="1"/>
          </p:cNvSpPr>
          <p:nvPr>
            <p:ph type="title" idx="9" hasCustomPrompt="1"/>
          </p:nvPr>
        </p:nvSpPr>
        <p:spPr>
          <a:xfrm>
            <a:off x="4868433" y="22444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8" name="Google Shape;218;p27"/>
          <p:cNvSpPr txBox="1">
            <a:spLocks noGrp="1"/>
          </p:cNvSpPr>
          <p:nvPr>
            <p:ph type="title" idx="13" hasCustomPrompt="1"/>
          </p:nvPr>
        </p:nvSpPr>
        <p:spPr>
          <a:xfrm>
            <a:off x="4868433" y="43779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9" name="Google Shape;219;p27"/>
          <p:cNvSpPr txBox="1">
            <a:spLocks noGrp="1"/>
          </p:cNvSpPr>
          <p:nvPr>
            <p:ph type="title" idx="14" hasCustomPrompt="1"/>
          </p:nvPr>
        </p:nvSpPr>
        <p:spPr>
          <a:xfrm>
            <a:off x="8272600" y="22444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20" name="Google Shape;220;p27"/>
          <p:cNvSpPr txBox="1">
            <a:spLocks noGrp="1"/>
          </p:cNvSpPr>
          <p:nvPr>
            <p:ph type="title" idx="15" hasCustomPrompt="1"/>
          </p:nvPr>
        </p:nvSpPr>
        <p:spPr>
          <a:xfrm>
            <a:off x="8272600" y="43779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6094789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Two columns"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8"/>
          <p:cNvSpPr/>
          <p:nvPr/>
        </p:nvSpPr>
        <p:spPr>
          <a:xfrm>
            <a:off x="9248867" y="1"/>
            <a:ext cx="2908967" cy="1176388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23" name="Google Shape;223;p28"/>
          <p:cNvGrpSpPr/>
          <p:nvPr/>
        </p:nvGrpSpPr>
        <p:grpSpPr>
          <a:xfrm>
            <a:off x="1" y="-3066"/>
            <a:ext cx="6542812" cy="6871041"/>
            <a:chOff x="0" y="-2306"/>
            <a:chExt cx="4986899" cy="5153281"/>
          </a:xfrm>
        </p:grpSpPr>
        <p:sp>
          <p:nvSpPr>
            <p:cNvPr id="224" name="Google Shape;224;p28"/>
            <p:cNvSpPr/>
            <p:nvPr/>
          </p:nvSpPr>
          <p:spPr>
            <a:xfrm rot="-5400000">
              <a:off x="-289350" y="289625"/>
              <a:ext cx="5150700" cy="45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" name="Google Shape;225;p28"/>
            <p:cNvSpPr/>
            <p:nvPr/>
          </p:nvSpPr>
          <p:spPr>
            <a:xfrm rot="5400000" flipH="1">
              <a:off x="2201406" y="2360307"/>
              <a:ext cx="5148106" cy="422881"/>
            </a:xfrm>
            <a:custGeom>
              <a:avLst/>
              <a:gdLst/>
              <a:ahLst/>
              <a:cxnLst/>
              <a:rect l="l" t="t" r="r" b="b"/>
              <a:pathLst>
                <a:path w="36002" h="11620" extrusionOk="0">
                  <a:moveTo>
                    <a:pt x="36002" y="0"/>
                  </a:moveTo>
                  <a:cubicBezTo>
                    <a:pt x="34719" y="223"/>
                    <a:pt x="33463" y="865"/>
                    <a:pt x="32375" y="1632"/>
                  </a:cubicBezTo>
                  <a:cubicBezTo>
                    <a:pt x="30729" y="2818"/>
                    <a:pt x="29334" y="4338"/>
                    <a:pt x="27688" y="5538"/>
                  </a:cubicBezTo>
                  <a:cubicBezTo>
                    <a:pt x="25164" y="7393"/>
                    <a:pt x="22039" y="8439"/>
                    <a:pt x="18887" y="8467"/>
                  </a:cubicBezTo>
                  <a:cubicBezTo>
                    <a:pt x="18805" y="8468"/>
                    <a:pt x="18723" y="8469"/>
                    <a:pt x="18641" y="8469"/>
                  </a:cubicBezTo>
                  <a:cubicBezTo>
                    <a:pt x="16159" y="8469"/>
                    <a:pt x="13715" y="7869"/>
                    <a:pt x="11271" y="7504"/>
                  </a:cubicBezTo>
                  <a:cubicBezTo>
                    <a:pt x="10215" y="7354"/>
                    <a:pt x="9136" y="7249"/>
                    <a:pt x="8065" y="7249"/>
                  </a:cubicBezTo>
                  <a:cubicBezTo>
                    <a:pt x="6561" y="7249"/>
                    <a:pt x="5074" y="7456"/>
                    <a:pt x="3697" y="8035"/>
                  </a:cubicBezTo>
                  <a:cubicBezTo>
                    <a:pt x="2079" y="8718"/>
                    <a:pt x="670" y="10043"/>
                    <a:pt x="0" y="11619"/>
                  </a:cubicBezTo>
                  <a:lnTo>
                    <a:pt x="36002" y="11619"/>
                  </a:lnTo>
                  <a:lnTo>
                    <a:pt x="3600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26" name="Google Shape;226;p28"/>
          <p:cNvSpPr/>
          <p:nvPr/>
        </p:nvSpPr>
        <p:spPr>
          <a:xfrm>
            <a:off x="521300" y="4484900"/>
            <a:ext cx="478800" cy="478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7" name="Google Shape;227;p28"/>
          <p:cNvSpPr/>
          <p:nvPr/>
        </p:nvSpPr>
        <p:spPr>
          <a:xfrm rot="10800000">
            <a:off x="20" y="5220973"/>
            <a:ext cx="1893681" cy="1637027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8" name="Google Shape;228;p28"/>
          <p:cNvSpPr/>
          <p:nvPr/>
        </p:nvSpPr>
        <p:spPr>
          <a:xfrm>
            <a:off x="10177267" y="383567"/>
            <a:ext cx="1342400" cy="1342400"/>
          </a:xfrm>
          <a:prstGeom prst="ellipse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9" name="Google Shape;229;p28"/>
          <p:cNvSpPr txBox="1">
            <a:spLocks noGrp="1"/>
          </p:cNvSpPr>
          <p:nvPr>
            <p:ph type="title"/>
          </p:nvPr>
        </p:nvSpPr>
        <p:spPr>
          <a:xfrm>
            <a:off x="1508667" y="17258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0" name="Google Shape;230;p28"/>
          <p:cNvSpPr txBox="1">
            <a:spLocks noGrp="1"/>
          </p:cNvSpPr>
          <p:nvPr>
            <p:ph type="subTitle" idx="1"/>
          </p:nvPr>
        </p:nvSpPr>
        <p:spPr>
          <a:xfrm>
            <a:off x="1508667" y="31972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31" name="Google Shape;231;p28"/>
          <p:cNvSpPr txBox="1">
            <a:spLocks noGrp="1"/>
          </p:cNvSpPr>
          <p:nvPr>
            <p:ph type="title" idx="2"/>
          </p:nvPr>
        </p:nvSpPr>
        <p:spPr>
          <a:xfrm>
            <a:off x="6488933" y="17258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2" name="Google Shape;232;p28"/>
          <p:cNvSpPr txBox="1">
            <a:spLocks noGrp="1"/>
          </p:cNvSpPr>
          <p:nvPr>
            <p:ph type="subTitle" idx="3"/>
          </p:nvPr>
        </p:nvSpPr>
        <p:spPr>
          <a:xfrm>
            <a:off x="6488933" y="31972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33" name="Google Shape;233;p28"/>
          <p:cNvSpPr/>
          <p:nvPr/>
        </p:nvSpPr>
        <p:spPr>
          <a:xfrm>
            <a:off x="1088133" y="5848525"/>
            <a:ext cx="3028395" cy="1079220"/>
          </a:xfrm>
          <a:custGeom>
            <a:avLst/>
            <a:gdLst/>
            <a:ahLst/>
            <a:cxnLst/>
            <a:rect l="l" t="t" r="r" b="b"/>
            <a:pathLst>
              <a:path w="21635" h="7710" extrusionOk="0">
                <a:moveTo>
                  <a:pt x="8230" y="0"/>
                </a:moveTo>
                <a:cubicBezTo>
                  <a:pt x="7155" y="0"/>
                  <a:pt x="6036" y="381"/>
                  <a:pt x="5092" y="930"/>
                </a:cubicBezTo>
                <a:cubicBezTo>
                  <a:pt x="2567" y="2381"/>
                  <a:pt x="698" y="4891"/>
                  <a:pt x="1" y="7709"/>
                </a:cubicBezTo>
                <a:lnTo>
                  <a:pt x="21635" y="7709"/>
                </a:lnTo>
                <a:cubicBezTo>
                  <a:pt x="21635" y="7444"/>
                  <a:pt x="21621" y="7165"/>
                  <a:pt x="21537" y="6900"/>
                </a:cubicBezTo>
                <a:cubicBezTo>
                  <a:pt x="21133" y="5505"/>
                  <a:pt x="19473" y="4947"/>
                  <a:pt x="18050" y="4891"/>
                </a:cubicBezTo>
                <a:cubicBezTo>
                  <a:pt x="16613" y="4822"/>
                  <a:pt x="15079" y="5031"/>
                  <a:pt x="13824" y="4320"/>
                </a:cubicBezTo>
                <a:cubicBezTo>
                  <a:pt x="12275" y="3427"/>
                  <a:pt x="11662" y="1418"/>
                  <a:pt x="10141" y="498"/>
                </a:cubicBezTo>
                <a:cubicBezTo>
                  <a:pt x="9557" y="149"/>
                  <a:pt x="8902" y="0"/>
                  <a:pt x="8230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734799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 Layout 1">
    <p:bg>
      <p:bgPr>
        <a:solidFill>
          <a:schemeClr val="lt1"/>
        </a:solid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9"/>
          <p:cNvSpPr/>
          <p:nvPr/>
        </p:nvSpPr>
        <p:spPr>
          <a:xfrm flipH="1">
            <a:off x="269000" y="1075927"/>
            <a:ext cx="542000" cy="54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36" name="Google Shape;236;p29"/>
          <p:cNvSpPr/>
          <p:nvPr/>
        </p:nvSpPr>
        <p:spPr>
          <a:xfrm>
            <a:off x="-6499" y="1"/>
            <a:ext cx="2210257" cy="946188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37" name="Google Shape;237;p29"/>
          <p:cNvGrpSpPr/>
          <p:nvPr/>
        </p:nvGrpSpPr>
        <p:grpSpPr>
          <a:xfrm rot="10800000">
            <a:off x="8135415" y="4352311"/>
            <a:ext cx="4056576" cy="2514919"/>
            <a:chOff x="1367050" y="3059225"/>
            <a:chExt cx="1407100" cy="848450"/>
          </a:xfrm>
        </p:grpSpPr>
        <p:sp>
          <p:nvSpPr>
            <p:cNvPr id="238" name="Google Shape;238;p29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" name="Google Shape;239;p29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40" name="Google Shape;240;p29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4751600" cy="144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41" name="Google Shape;241;p29"/>
          <p:cNvSpPr txBox="1"/>
          <p:nvPr/>
        </p:nvSpPr>
        <p:spPr>
          <a:xfrm>
            <a:off x="960033" y="4632784"/>
            <a:ext cx="4570800" cy="8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l" rtl="0">
              <a:spcBef>
                <a:spcPts val="400"/>
              </a:spcBef>
              <a:buClr>
                <a:srgbClr val="000000"/>
              </a:buClr>
              <a:buFont typeface="Arial"/>
              <a:buNone/>
            </a:pP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CREDITS: This presentation template was created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2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, including icons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, and infographics &amp; images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4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. </a:t>
            </a:r>
            <a:endParaRPr sz="1333" kern="0">
              <a:solidFill>
                <a:srgbClr val="EEEEEE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242" name="Google Shape;242;p29"/>
          <p:cNvSpPr/>
          <p:nvPr/>
        </p:nvSpPr>
        <p:spPr>
          <a:xfrm rot="10800000" flipH="1">
            <a:off x="6244933" y="4787800"/>
            <a:ext cx="5006513" cy="213403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43" name="Google Shape;243;p29"/>
          <p:cNvSpPr/>
          <p:nvPr/>
        </p:nvSpPr>
        <p:spPr>
          <a:xfrm>
            <a:off x="10466353" y="3056368"/>
            <a:ext cx="1150400" cy="1150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20226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 rot="10800000" flipH="1">
            <a:off x="6" y="3058523"/>
            <a:ext cx="6280356" cy="3799472"/>
            <a:chOff x="1367050" y="3059225"/>
            <a:chExt cx="1407100" cy="848450"/>
          </a:xfrm>
        </p:grpSpPr>
        <p:sp>
          <p:nvSpPr>
            <p:cNvPr id="10" name="Google Shape;10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2" name="Google Shape;12;p2"/>
          <p:cNvSpPr/>
          <p:nvPr/>
        </p:nvSpPr>
        <p:spPr>
          <a:xfrm>
            <a:off x="606333" y="1605400"/>
            <a:ext cx="606800" cy="6068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10977000" y="1605400"/>
            <a:ext cx="805600" cy="805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" name="Google Shape;14;p2"/>
          <p:cNvSpPr/>
          <p:nvPr/>
        </p:nvSpPr>
        <p:spPr>
          <a:xfrm flipH="1">
            <a:off x="8907000" y="0"/>
            <a:ext cx="3285000" cy="141180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950800" y="2217733"/>
            <a:ext cx="6839600" cy="273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950800" y="4883200"/>
            <a:ext cx="5437600" cy="125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96612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bg>
      <p:bgPr>
        <a:solidFill>
          <a:schemeClr val="accent3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4"/>
          <p:cNvGrpSpPr/>
          <p:nvPr/>
        </p:nvGrpSpPr>
        <p:grpSpPr>
          <a:xfrm>
            <a:off x="96" y="4680"/>
            <a:ext cx="6602301" cy="2697392"/>
            <a:chOff x="1367050" y="3059225"/>
            <a:chExt cx="1407100" cy="848450"/>
          </a:xfrm>
        </p:grpSpPr>
        <p:sp>
          <p:nvSpPr>
            <p:cNvPr id="27" name="Google Shape;27;p4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" name="Google Shape;28;p4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9" name="Google Shape;29;p4"/>
          <p:cNvGrpSpPr/>
          <p:nvPr/>
        </p:nvGrpSpPr>
        <p:grpSpPr>
          <a:xfrm rot="10800000">
            <a:off x="7427828" y="3943484"/>
            <a:ext cx="4761064" cy="2914483"/>
            <a:chOff x="1367050" y="3059225"/>
            <a:chExt cx="1407100" cy="848450"/>
          </a:xfrm>
        </p:grpSpPr>
        <p:sp>
          <p:nvSpPr>
            <p:cNvPr id="30" name="Google Shape;30;p4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950800" y="2563484"/>
            <a:ext cx="4803200" cy="215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ubTitle" idx="1"/>
          </p:nvPr>
        </p:nvSpPr>
        <p:spPr>
          <a:xfrm>
            <a:off x="950800" y="4717084"/>
            <a:ext cx="4272800" cy="9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title" idx="2" hasCustomPrompt="1"/>
          </p:nvPr>
        </p:nvSpPr>
        <p:spPr>
          <a:xfrm>
            <a:off x="1126600" y="1298517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5" name="Google Shape;35;p4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17319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accent3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 rot="10800000" flipH="1">
            <a:off x="6" y="4893447"/>
            <a:ext cx="3215317" cy="1964557"/>
            <a:chOff x="1367050" y="3059225"/>
            <a:chExt cx="1407100" cy="848450"/>
          </a:xfrm>
        </p:grpSpPr>
        <p:sp>
          <p:nvSpPr>
            <p:cNvPr id="19" name="Google Shape;19;p3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/>
          <p:nvPr/>
        </p:nvSpPr>
        <p:spPr>
          <a:xfrm flipH="1">
            <a:off x="81" y="-4936"/>
            <a:ext cx="1488056" cy="1286479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950800" y="2634733"/>
            <a:ext cx="4194000" cy="198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950800" y="4621933"/>
            <a:ext cx="4194000" cy="10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title" idx="2" hasCustomPrompt="1"/>
          </p:nvPr>
        </p:nvSpPr>
        <p:spPr>
          <a:xfrm>
            <a:off x="2552400" y="1299933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6226644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bg>
      <p:bgPr>
        <a:solidFill>
          <a:schemeClr val="accent3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4"/>
          <p:cNvGrpSpPr/>
          <p:nvPr/>
        </p:nvGrpSpPr>
        <p:grpSpPr>
          <a:xfrm>
            <a:off x="96" y="4680"/>
            <a:ext cx="6602301" cy="2697392"/>
            <a:chOff x="1367050" y="3059225"/>
            <a:chExt cx="1407100" cy="848450"/>
          </a:xfrm>
        </p:grpSpPr>
        <p:sp>
          <p:nvSpPr>
            <p:cNvPr id="27" name="Google Shape;27;p4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" name="Google Shape;28;p4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9" name="Google Shape;29;p4"/>
          <p:cNvGrpSpPr/>
          <p:nvPr/>
        </p:nvGrpSpPr>
        <p:grpSpPr>
          <a:xfrm rot="10800000">
            <a:off x="7427828" y="3943484"/>
            <a:ext cx="4761064" cy="2914483"/>
            <a:chOff x="1367050" y="3059225"/>
            <a:chExt cx="1407100" cy="848450"/>
          </a:xfrm>
        </p:grpSpPr>
        <p:sp>
          <p:nvSpPr>
            <p:cNvPr id="30" name="Google Shape;30;p4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950800" y="2563484"/>
            <a:ext cx="4803200" cy="215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ubTitle" idx="1"/>
          </p:nvPr>
        </p:nvSpPr>
        <p:spPr>
          <a:xfrm>
            <a:off x="950800" y="4717084"/>
            <a:ext cx="4272800" cy="9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title" idx="2" hasCustomPrompt="1"/>
          </p:nvPr>
        </p:nvSpPr>
        <p:spPr>
          <a:xfrm>
            <a:off x="1126600" y="1298517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5" name="Google Shape;35;p4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54413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3">
  <p:cSld name="Section header 3">
    <p:bg>
      <p:bgPr>
        <a:solidFill>
          <a:schemeClr val="accent3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6826300" y="2671767"/>
            <a:ext cx="4114000" cy="19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1"/>
          </p:nvPr>
        </p:nvSpPr>
        <p:spPr>
          <a:xfrm>
            <a:off x="6826300" y="4586567"/>
            <a:ext cx="4114000" cy="112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title" idx="2" hasCustomPrompt="1"/>
          </p:nvPr>
        </p:nvSpPr>
        <p:spPr>
          <a:xfrm>
            <a:off x="8370000" y="1304673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grpSp>
        <p:nvGrpSpPr>
          <p:cNvPr id="40" name="Google Shape;40;p5"/>
          <p:cNvGrpSpPr/>
          <p:nvPr/>
        </p:nvGrpSpPr>
        <p:grpSpPr>
          <a:xfrm rot="10800000">
            <a:off x="5564045" y="5499223"/>
            <a:ext cx="6638511" cy="1376299"/>
            <a:chOff x="1367050" y="3059225"/>
            <a:chExt cx="1407100" cy="848450"/>
          </a:xfrm>
        </p:grpSpPr>
        <p:sp>
          <p:nvSpPr>
            <p:cNvPr id="41" name="Google Shape;41;p5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" name="Google Shape;42;p5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59186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4">
  <p:cSld name="Section header 4">
    <p:bg>
      <p:bgPr>
        <a:solidFill>
          <a:schemeClr val="accent3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6507500" y="2509033"/>
            <a:ext cx="4187200" cy="222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ubTitle" idx="1"/>
          </p:nvPr>
        </p:nvSpPr>
        <p:spPr>
          <a:xfrm>
            <a:off x="6507500" y="4729767"/>
            <a:ext cx="4187200" cy="9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title" idx="2" hasCustomPrompt="1"/>
          </p:nvPr>
        </p:nvSpPr>
        <p:spPr>
          <a:xfrm>
            <a:off x="6683300" y="1291200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3663054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3943600" y="1444467"/>
            <a:ext cx="4304800" cy="13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ubTitle" idx="1"/>
          </p:nvPr>
        </p:nvSpPr>
        <p:spPr>
          <a:xfrm>
            <a:off x="3776600" y="2825267"/>
            <a:ext cx="4638800" cy="211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010702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/>
        </p:nvSpPr>
        <p:spPr>
          <a:xfrm>
            <a:off x="0" y="6030"/>
            <a:ext cx="1866517" cy="1472764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title" idx="2"/>
          </p:nvPr>
        </p:nvSpPr>
        <p:spPr>
          <a:xfrm>
            <a:off x="1562533" y="33155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ubTitle" idx="1"/>
          </p:nvPr>
        </p:nvSpPr>
        <p:spPr>
          <a:xfrm>
            <a:off x="1562533" y="4492000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title" idx="3"/>
          </p:nvPr>
        </p:nvSpPr>
        <p:spPr>
          <a:xfrm>
            <a:off x="6435067" y="33155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ubTitle" idx="4"/>
          </p:nvPr>
        </p:nvSpPr>
        <p:spPr>
          <a:xfrm>
            <a:off x="6435067" y="4492000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57" name="Google Shape;57;p8"/>
          <p:cNvSpPr/>
          <p:nvPr/>
        </p:nvSpPr>
        <p:spPr>
          <a:xfrm>
            <a:off x="6435065" y="4999899"/>
            <a:ext cx="5756960" cy="1858077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107305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oogle Shape;59;p9"/>
          <p:cNvGrpSpPr/>
          <p:nvPr/>
        </p:nvGrpSpPr>
        <p:grpSpPr>
          <a:xfrm>
            <a:off x="-134" y="1"/>
            <a:ext cx="12192091" cy="3596065"/>
            <a:chOff x="-100" y="0"/>
            <a:chExt cx="9144068" cy="2783907"/>
          </a:xfrm>
        </p:grpSpPr>
        <p:sp>
          <p:nvSpPr>
            <p:cNvPr id="60" name="Google Shape;60;p9"/>
            <p:cNvSpPr/>
            <p:nvPr/>
          </p:nvSpPr>
          <p:spPr>
            <a:xfrm>
              <a:off x="-100" y="0"/>
              <a:ext cx="9144000" cy="236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" name="Google Shape;61;p9"/>
            <p:cNvSpPr/>
            <p:nvPr/>
          </p:nvSpPr>
          <p:spPr>
            <a:xfrm rot="10800000" flipH="1">
              <a:off x="0" y="2356524"/>
              <a:ext cx="9143968" cy="427384"/>
            </a:xfrm>
            <a:custGeom>
              <a:avLst/>
              <a:gdLst/>
              <a:ahLst/>
              <a:cxnLst/>
              <a:rect l="l" t="t" r="r" b="b"/>
              <a:pathLst>
                <a:path w="36002" h="11620" extrusionOk="0">
                  <a:moveTo>
                    <a:pt x="36002" y="0"/>
                  </a:moveTo>
                  <a:cubicBezTo>
                    <a:pt x="34719" y="223"/>
                    <a:pt x="33463" y="865"/>
                    <a:pt x="32375" y="1632"/>
                  </a:cubicBezTo>
                  <a:cubicBezTo>
                    <a:pt x="30729" y="2818"/>
                    <a:pt x="29334" y="4338"/>
                    <a:pt x="27688" y="5538"/>
                  </a:cubicBezTo>
                  <a:cubicBezTo>
                    <a:pt x="25164" y="7393"/>
                    <a:pt x="22039" y="8439"/>
                    <a:pt x="18887" y="8467"/>
                  </a:cubicBezTo>
                  <a:cubicBezTo>
                    <a:pt x="18805" y="8468"/>
                    <a:pt x="18723" y="8469"/>
                    <a:pt x="18641" y="8469"/>
                  </a:cubicBezTo>
                  <a:cubicBezTo>
                    <a:pt x="16159" y="8469"/>
                    <a:pt x="13715" y="7869"/>
                    <a:pt x="11271" y="7504"/>
                  </a:cubicBezTo>
                  <a:cubicBezTo>
                    <a:pt x="10215" y="7354"/>
                    <a:pt x="9136" y="7249"/>
                    <a:pt x="8065" y="7249"/>
                  </a:cubicBezTo>
                  <a:cubicBezTo>
                    <a:pt x="6561" y="7249"/>
                    <a:pt x="5074" y="7456"/>
                    <a:pt x="3697" y="8035"/>
                  </a:cubicBezTo>
                  <a:cubicBezTo>
                    <a:pt x="2079" y="8718"/>
                    <a:pt x="670" y="10043"/>
                    <a:pt x="0" y="11619"/>
                  </a:cubicBezTo>
                  <a:lnTo>
                    <a:pt x="36002" y="11619"/>
                  </a:lnTo>
                  <a:lnTo>
                    <a:pt x="3600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title" idx="2"/>
          </p:nvPr>
        </p:nvSpPr>
        <p:spPr>
          <a:xfrm>
            <a:off x="9508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ubTitle" idx="1"/>
          </p:nvPr>
        </p:nvSpPr>
        <p:spPr>
          <a:xfrm>
            <a:off x="9508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title" idx="3"/>
          </p:nvPr>
        </p:nvSpPr>
        <p:spPr>
          <a:xfrm>
            <a:off x="44652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ubTitle" idx="4"/>
          </p:nvPr>
        </p:nvSpPr>
        <p:spPr>
          <a:xfrm>
            <a:off x="44652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title" idx="5"/>
          </p:nvPr>
        </p:nvSpPr>
        <p:spPr>
          <a:xfrm>
            <a:off x="79796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subTitle" idx="6"/>
          </p:nvPr>
        </p:nvSpPr>
        <p:spPr>
          <a:xfrm>
            <a:off x="79796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9" name="Google Shape;69;p9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0" name="Google Shape;70;p9"/>
          <p:cNvSpPr txBox="1">
            <a:spLocks noGrp="1"/>
          </p:cNvSpPr>
          <p:nvPr>
            <p:ph type="title" idx="7" hasCustomPrompt="1"/>
          </p:nvPr>
        </p:nvSpPr>
        <p:spPr>
          <a:xfrm>
            <a:off x="20862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1" name="Google Shape;71;p9"/>
          <p:cNvSpPr txBox="1">
            <a:spLocks noGrp="1"/>
          </p:cNvSpPr>
          <p:nvPr>
            <p:ph type="title" idx="8" hasCustomPrompt="1"/>
          </p:nvPr>
        </p:nvSpPr>
        <p:spPr>
          <a:xfrm>
            <a:off x="56006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2" name="Google Shape;72;p9"/>
          <p:cNvSpPr txBox="1">
            <a:spLocks noGrp="1"/>
          </p:cNvSpPr>
          <p:nvPr>
            <p:ph type="title" idx="9" hasCustomPrompt="1"/>
          </p:nvPr>
        </p:nvSpPr>
        <p:spPr>
          <a:xfrm>
            <a:off x="91150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88601247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0"/>
          <p:cNvGrpSpPr/>
          <p:nvPr/>
        </p:nvGrpSpPr>
        <p:grpSpPr>
          <a:xfrm>
            <a:off x="9508199" y="0"/>
            <a:ext cx="2683845" cy="1969787"/>
            <a:chOff x="6680250" y="0"/>
            <a:chExt cx="2463750" cy="1808250"/>
          </a:xfrm>
        </p:grpSpPr>
        <p:sp>
          <p:nvSpPr>
            <p:cNvPr id="75" name="Google Shape;75;p10"/>
            <p:cNvSpPr/>
            <p:nvPr/>
          </p:nvSpPr>
          <p:spPr>
            <a:xfrm>
              <a:off x="8232750" y="1204050"/>
              <a:ext cx="604200" cy="604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" name="Google Shape;76;p10"/>
            <p:cNvSpPr/>
            <p:nvPr/>
          </p:nvSpPr>
          <p:spPr>
            <a:xfrm flipH="1">
              <a:off x="6680250" y="0"/>
              <a:ext cx="2463750" cy="1058850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77" name="Google Shape;77;p10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677151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/>
          <p:nvPr/>
        </p:nvSpPr>
        <p:spPr>
          <a:xfrm flipH="1">
            <a:off x="-19" y="5221464"/>
            <a:ext cx="4670420" cy="1636523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1" name="Google Shape;81;p11"/>
          <p:cNvSpPr/>
          <p:nvPr/>
        </p:nvSpPr>
        <p:spPr>
          <a:xfrm>
            <a:off x="11170498" y="-4932"/>
            <a:ext cx="1021509" cy="88311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26861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2"/>
          <p:cNvSpPr/>
          <p:nvPr/>
        </p:nvSpPr>
        <p:spPr>
          <a:xfrm>
            <a:off x="-31916" y="-31917"/>
            <a:ext cx="1617839" cy="1276655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4" name="Google Shape;84;p12"/>
          <p:cNvSpPr/>
          <p:nvPr/>
        </p:nvSpPr>
        <p:spPr>
          <a:xfrm>
            <a:off x="482987" y="971423"/>
            <a:ext cx="935600" cy="9356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5" name="Google Shape;85;p12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/>
          <p:nvPr/>
        </p:nvSpPr>
        <p:spPr>
          <a:xfrm>
            <a:off x="9042867" y="5841601"/>
            <a:ext cx="3149095" cy="101640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521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3">
  <p:cSld name="Section header 3">
    <p:bg>
      <p:bgPr>
        <a:solidFill>
          <a:schemeClr val="accent3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6826300" y="2671767"/>
            <a:ext cx="4114000" cy="19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1"/>
          </p:nvPr>
        </p:nvSpPr>
        <p:spPr>
          <a:xfrm>
            <a:off x="6826300" y="4586567"/>
            <a:ext cx="4114000" cy="112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title" idx="2" hasCustomPrompt="1"/>
          </p:nvPr>
        </p:nvSpPr>
        <p:spPr>
          <a:xfrm>
            <a:off x="8370000" y="1304673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grpSp>
        <p:nvGrpSpPr>
          <p:cNvPr id="40" name="Google Shape;40;p5"/>
          <p:cNvGrpSpPr/>
          <p:nvPr/>
        </p:nvGrpSpPr>
        <p:grpSpPr>
          <a:xfrm rot="10800000">
            <a:off x="5564045" y="5499223"/>
            <a:ext cx="6638511" cy="1376299"/>
            <a:chOff x="1367050" y="3059225"/>
            <a:chExt cx="1407100" cy="848450"/>
          </a:xfrm>
        </p:grpSpPr>
        <p:sp>
          <p:nvSpPr>
            <p:cNvPr id="41" name="Google Shape;41;p5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" name="Google Shape;42;p5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7996973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">
  <p:cSld name="Device mockup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950800" y="2285700"/>
            <a:ext cx="29140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9042867" y="5841601"/>
            <a:ext cx="3149095" cy="101640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0" name="Google Shape;90;p13"/>
          <p:cNvSpPr/>
          <p:nvPr/>
        </p:nvSpPr>
        <p:spPr>
          <a:xfrm rot="-5400000">
            <a:off x="239767" y="-239777"/>
            <a:ext cx="1772016" cy="2251552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1"/>
          </p:nvPr>
        </p:nvSpPr>
        <p:spPr>
          <a:xfrm>
            <a:off x="950800" y="3053684"/>
            <a:ext cx="2914000" cy="16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546141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 2">
  <p:cSld name="Device mockup 2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/>
          <p:nvPr/>
        </p:nvSpPr>
        <p:spPr>
          <a:xfrm rot="10800000">
            <a:off x="-8" y="22"/>
            <a:ext cx="9447165" cy="2155007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950800" y="2285700"/>
            <a:ext cx="29140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1"/>
          </p:nvPr>
        </p:nvSpPr>
        <p:spPr>
          <a:xfrm>
            <a:off x="950800" y="3053684"/>
            <a:ext cx="2914000" cy="16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1556132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5156000" cy="7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subTitle" idx="1"/>
          </p:nvPr>
        </p:nvSpPr>
        <p:spPr>
          <a:xfrm>
            <a:off x="956267" y="1758100"/>
            <a:ext cx="3807600" cy="22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99" name="Google Shape;99;p15"/>
          <p:cNvSpPr/>
          <p:nvPr/>
        </p:nvSpPr>
        <p:spPr>
          <a:xfrm>
            <a:off x="9248867" y="0"/>
            <a:ext cx="2446583" cy="989400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0" name="Google Shape;100;p15"/>
          <p:cNvSpPr/>
          <p:nvPr/>
        </p:nvSpPr>
        <p:spPr>
          <a:xfrm flipH="1">
            <a:off x="-19" y="4964237"/>
            <a:ext cx="5867485" cy="189375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827143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3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title"/>
          </p:nvPr>
        </p:nvSpPr>
        <p:spPr>
          <a:xfrm>
            <a:off x="3720200" y="2531200"/>
            <a:ext cx="4751600" cy="13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subTitle" idx="1"/>
          </p:nvPr>
        </p:nvSpPr>
        <p:spPr>
          <a:xfrm>
            <a:off x="3720200" y="3968167"/>
            <a:ext cx="4751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6"/>
          <p:cNvSpPr/>
          <p:nvPr/>
        </p:nvSpPr>
        <p:spPr>
          <a:xfrm>
            <a:off x="5170437" y="4591732"/>
            <a:ext cx="7021591" cy="2266248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5" name="Google Shape;105;p16"/>
          <p:cNvSpPr/>
          <p:nvPr/>
        </p:nvSpPr>
        <p:spPr>
          <a:xfrm rot="5400000">
            <a:off x="709431" y="-709385"/>
            <a:ext cx="2372381" cy="3791156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6" name="Google Shape;106;p16"/>
          <p:cNvSpPr/>
          <p:nvPr/>
        </p:nvSpPr>
        <p:spPr>
          <a:xfrm rot="5400000">
            <a:off x="4120615" y="5611961"/>
            <a:ext cx="783280" cy="874431"/>
          </a:xfrm>
          <a:custGeom>
            <a:avLst/>
            <a:gdLst/>
            <a:ahLst/>
            <a:cxnLst/>
            <a:rect l="l" t="t" r="r" b="b"/>
            <a:pathLst>
              <a:path w="8622" h="9625" extrusionOk="0">
                <a:moveTo>
                  <a:pt x="4436" y="0"/>
                </a:moveTo>
                <a:cubicBezTo>
                  <a:pt x="1928" y="0"/>
                  <a:pt x="0" y="4791"/>
                  <a:pt x="1452" y="7627"/>
                </a:cubicBezTo>
                <a:cubicBezTo>
                  <a:pt x="2178" y="9033"/>
                  <a:pt x="3530" y="9624"/>
                  <a:pt x="4819" y="9624"/>
                </a:cubicBezTo>
                <a:cubicBezTo>
                  <a:pt x="6203" y="9624"/>
                  <a:pt x="7514" y="8941"/>
                  <a:pt x="7896" y="7850"/>
                </a:cubicBezTo>
                <a:cubicBezTo>
                  <a:pt x="8622" y="5744"/>
                  <a:pt x="7771" y="332"/>
                  <a:pt x="4646" y="11"/>
                </a:cubicBezTo>
                <a:cubicBezTo>
                  <a:pt x="4576" y="4"/>
                  <a:pt x="4506" y="0"/>
                  <a:pt x="443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7" name="Google Shape;107;p16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8" name="Google Shape;108;p16"/>
          <p:cNvSpPr/>
          <p:nvPr/>
        </p:nvSpPr>
        <p:spPr>
          <a:xfrm>
            <a:off x="10457367" y="166700"/>
            <a:ext cx="1342400" cy="13424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414029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/>
          <p:nvPr/>
        </p:nvSpPr>
        <p:spPr>
          <a:xfrm>
            <a:off x="-31916" y="-31917"/>
            <a:ext cx="1617839" cy="1276655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1" name="Google Shape;111;p17"/>
          <p:cNvSpPr/>
          <p:nvPr/>
        </p:nvSpPr>
        <p:spPr>
          <a:xfrm>
            <a:off x="482987" y="971423"/>
            <a:ext cx="935600" cy="9356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2" name="Google Shape;112;p17"/>
          <p:cNvSpPr/>
          <p:nvPr/>
        </p:nvSpPr>
        <p:spPr>
          <a:xfrm flipH="1">
            <a:off x="4166702" y="2090692"/>
            <a:ext cx="3038599" cy="4840080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3" name="Google Shape;113;p17"/>
          <p:cNvSpPr/>
          <p:nvPr/>
        </p:nvSpPr>
        <p:spPr>
          <a:xfrm>
            <a:off x="6936467" y="-167"/>
            <a:ext cx="52556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4" name="Google Shape;114;p17"/>
          <p:cNvSpPr txBox="1">
            <a:spLocks noGrp="1"/>
          </p:cNvSpPr>
          <p:nvPr>
            <p:ph type="title"/>
          </p:nvPr>
        </p:nvSpPr>
        <p:spPr>
          <a:xfrm>
            <a:off x="950800" y="1907033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7"/>
          <p:cNvSpPr txBox="1">
            <a:spLocks noGrp="1"/>
          </p:cNvSpPr>
          <p:nvPr>
            <p:ph type="subTitle" idx="1"/>
          </p:nvPr>
        </p:nvSpPr>
        <p:spPr>
          <a:xfrm>
            <a:off x="950800" y="33041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16" name="Google Shape;116;p17"/>
          <p:cNvSpPr txBox="1">
            <a:spLocks noGrp="1"/>
          </p:cNvSpPr>
          <p:nvPr>
            <p:ph type="subTitle" idx="2"/>
          </p:nvPr>
        </p:nvSpPr>
        <p:spPr>
          <a:xfrm>
            <a:off x="7047000" y="4950967"/>
            <a:ext cx="4194000" cy="11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7" name="Google Shape;117;p17"/>
          <p:cNvSpPr/>
          <p:nvPr/>
        </p:nvSpPr>
        <p:spPr>
          <a:xfrm rot="-5400000" flipH="1">
            <a:off x="2446668" y="2357370"/>
            <a:ext cx="6862461" cy="2138389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959812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bg>
      <p:bgPr>
        <a:solidFill>
          <a:schemeClr val="accent3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/>
          <p:nvPr/>
        </p:nvSpPr>
        <p:spPr>
          <a:xfrm flipH="1">
            <a:off x="9819630" y="3066834"/>
            <a:ext cx="2372381" cy="3791156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0" name="Google Shape;120;p18"/>
          <p:cNvSpPr txBox="1">
            <a:spLocks noGrp="1"/>
          </p:cNvSpPr>
          <p:nvPr>
            <p:ph type="title"/>
          </p:nvPr>
        </p:nvSpPr>
        <p:spPr>
          <a:xfrm>
            <a:off x="950800" y="1907033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1" name="Google Shape;121;p18"/>
          <p:cNvSpPr txBox="1">
            <a:spLocks noGrp="1"/>
          </p:cNvSpPr>
          <p:nvPr>
            <p:ph type="subTitle" idx="1"/>
          </p:nvPr>
        </p:nvSpPr>
        <p:spPr>
          <a:xfrm>
            <a:off x="950800" y="33041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2136020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 2">
  <p:cSld name="Caption 2">
    <p:bg>
      <p:bgPr>
        <a:solidFill>
          <a:schemeClr val="accent3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>
            <a:spLocks noGrp="1"/>
          </p:cNvSpPr>
          <p:nvPr>
            <p:ph type="title"/>
          </p:nvPr>
        </p:nvSpPr>
        <p:spPr>
          <a:xfrm>
            <a:off x="7046800" y="2730400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7870829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/>
          <p:nvPr/>
        </p:nvSpPr>
        <p:spPr>
          <a:xfrm flipH="1">
            <a:off x="7913869" y="-77766"/>
            <a:ext cx="4364999" cy="187595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6" name="Google Shape;126;p20"/>
          <p:cNvSpPr/>
          <p:nvPr/>
        </p:nvSpPr>
        <p:spPr>
          <a:xfrm>
            <a:off x="1253200" y="334267"/>
            <a:ext cx="2246800" cy="2246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7" name="Google Shape;127;p20"/>
          <p:cNvSpPr/>
          <p:nvPr/>
        </p:nvSpPr>
        <p:spPr>
          <a:xfrm>
            <a:off x="5864861" y="522363"/>
            <a:ext cx="2422000" cy="24220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28" name="Google Shape;128;p20"/>
          <p:cNvGrpSpPr/>
          <p:nvPr/>
        </p:nvGrpSpPr>
        <p:grpSpPr>
          <a:xfrm rot="10800000" flipH="1">
            <a:off x="15" y="3749308"/>
            <a:ext cx="5138541" cy="3108721"/>
            <a:chOff x="1367050" y="3059225"/>
            <a:chExt cx="1407100" cy="848450"/>
          </a:xfrm>
        </p:grpSpPr>
        <p:sp>
          <p:nvSpPr>
            <p:cNvPr id="129" name="Google Shape;129;p20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" name="Google Shape;130;p20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31" name="Google Shape;131;p20"/>
          <p:cNvSpPr/>
          <p:nvPr/>
        </p:nvSpPr>
        <p:spPr>
          <a:xfrm rot="10800000">
            <a:off x="1748743" y="5136273"/>
            <a:ext cx="4464288" cy="1805361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2" name="Google Shape;132;p20"/>
          <p:cNvSpPr txBox="1">
            <a:spLocks noGrp="1"/>
          </p:cNvSpPr>
          <p:nvPr>
            <p:ph type="title" hasCustomPrompt="1"/>
          </p:nvPr>
        </p:nvSpPr>
        <p:spPr>
          <a:xfrm>
            <a:off x="1808600" y="1474833"/>
            <a:ext cx="8574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133" name="Google Shape;133;p20"/>
          <p:cNvSpPr txBox="1">
            <a:spLocks noGrp="1"/>
          </p:cNvSpPr>
          <p:nvPr>
            <p:ph type="subTitle" idx="1"/>
          </p:nvPr>
        </p:nvSpPr>
        <p:spPr>
          <a:xfrm>
            <a:off x="2954200" y="4092833"/>
            <a:ext cx="628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34" name="Google Shape;134;p20"/>
          <p:cNvSpPr/>
          <p:nvPr/>
        </p:nvSpPr>
        <p:spPr>
          <a:xfrm>
            <a:off x="904200" y="2945900"/>
            <a:ext cx="606800" cy="606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5" name="Google Shape;135;p20"/>
          <p:cNvSpPr/>
          <p:nvPr/>
        </p:nvSpPr>
        <p:spPr>
          <a:xfrm>
            <a:off x="10977000" y="1605400"/>
            <a:ext cx="805600" cy="805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6" name="Google Shape;136;p20"/>
          <p:cNvSpPr/>
          <p:nvPr/>
        </p:nvSpPr>
        <p:spPr>
          <a:xfrm flipH="1">
            <a:off x="8907000" y="0"/>
            <a:ext cx="3285000" cy="141180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02509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884094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/>
          <p:nvPr/>
        </p:nvSpPr>
        <p:spPr>
          <a:xfrm flipH="1">
            <a:off x="7913869" y="-77766"/>
            <a:ext cx="4364999" cy="187595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0" name="Google Shape;140;p22"/>
          <p:cNvSpPr/>
          <p:nvPr/>
        </p:nvSpPr>
        <p:spPr>
          <a:xfrm>
            <a:off x="265067" y="141067"/>
            <a:ext cx="956000" cy="956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41" name="Google Shape;141;p22"/>
          <p:cNvGrpSpPr/>
          <p:nvPr/>
        </p:nvGrpSpPr>
        <p:grpSpPr>
          <a:xfrm rot="10800000" flipH="1">
            <a:off x="-3729" y="5792018"/>
            <a:ext cx="1849680" cy="1122783"/>
            <a:chOff x="1367050" y="3059225"/>
            <a:chExt cx="1407100" cy="848450"/>
          </a:xfrm>
        </p:grpSpPr>
        <p:sp>
          <p:nvSpPr>
            <p:cNvPr id="142" name="Google Shape;142;p2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" name="Google Shape;143;p2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44" name="Google Shape;144;p22"/>
          <p:cNvSpPr/>
          <p:nvPr/>
        </p:nvSpPr>
        <p:spPr>
          <a:xfrm rot="10800000">
            <a:off x="1102326" y="6223374"/>
            <a:ext cx="1776109" cy="718260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5" name="Google Shape;145;p22"/>
          <p:cNvSpPr/>
          <p:nvPr/>
        </p:nvSpPr>
        <p:spPr>
          <a:xfrm>
            <a:off x="11523400" y="938900"/>
            <a:ext cx="404000" cy="40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6" name="Google Shape;146;p22"/>
          <p:cNvSpPr/>
          <p:nvPr/>
        </p:nvSpPr>
        <p:spPr>
          <a:xfrm flipH="1">
            <a:off x="10317469" y="1"/>
            <a:ext cx="1874531" cy="80562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0322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4">
  <p:cSld name="Section header 4">
    <p:bg>
      <p:bgPr>
        <a:solidFill>
          <a:schemeClr val="accent3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6507500" y="2509033"/>
            <a:ext cx="4187200" cy="222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ubTitle" idx="1"/>
          </p:nvPr>
        </p:nvSpPr>
        <p:spPr>
          <a:xfrm>
            <a:off x="6507500" y="4729767"/>
            <a:ext cx="4187200" cy="9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title" idx="2" hasCustomPrompt="1"/>
          </p:nvPr>
        </p:nvSpPr>
        <p:spPr>
          <a:xfrm>
            <a:off x="6683300" y="1291200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240707665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oogle Shape;148;p23"/>
          <p:cNvGrpSpPr/>
          <p:nvPr/>
        </p:nvGrpSpPr>
        <p:grpSpPr>
          <a:xfrm rot="10800000" flipH="1">
            <a:off x="10163674" y="5428398"/>
            <a:ext cx="2028617" cy="1429517"/>
            <a:chOff x="7738102" y="0"/>
            <a:chExt cx="1405898" cy="1007175"/>
          </a:xfrm>
        </p:grpSpPr>
        <p:sp>
          <p:nvSpPr>
            <p:cNvPr id="149" name="Google Shape;149;p23"/>
            <p:cNvSpPr/>
            <p:nvPr/>
          </p:nvSpPr>
          <p:spPr>
            <a:xfrm>
              <a:off x="8642550" y="704175"/>
              <a:ext cx="303000" cy="303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" name="Google Shape;150;p23"/>
            <p:cNvSpPr/>
            <p:nvPr/>
          </p:nvSpPr>
          <p:spPr>
            <a:xfrm flipH="1">
              <a:off x="7738102" y="0"/>
              <a:ext cx="1405898" cy="604215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51" name="Google Shape;151;p23"/>
          <p:cNvSpPr/>
          <p:nvPr/>
        </p:nvSpPr>
        <p:spPr>
          <a:xfrm rot="10800000">
            <a:off x="21" y="35"/>
            <a:ext cx="2888080" cy="946565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0299612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">
  <p:cSld name="Table of content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"/>
          <p:cNvSpPr/>
          <p:nvPr/>
        </p:nvSpPr>
        <p:spPr>
          <a:xfrm rot="2700000">
            <a:off x="6659259" y="2009369"/>
            <a:ext cx="959820" cy="1071476"/>
          </a:xfrm>
          <a:custGeom>
            <a:avLst/>
            <a:gdLst/>
            <a:ahLst/>
            <a:cxnLst/>
            <a:rect l="l" t="t" r="r" b="b"/>
            <a:pathLst>
              <a:path w="8622" h="9625" extrusionOk="0">
                <a:moveTo>
                  <a:pt x="4436" y="0"/>
                </a:moveTo>
                <a:cubicBezTo>
                  <a:pt x="1928" y="0"/>
                  <a:pt x="0" y="4791"/>
                  <a:pt x="1452" y="7627"/>
                </a:cubicBezTo>
                <a:cubicBezTo>
                  <a:pt x="2178" y="9033"/>
                  <a:pt x="3530" y="9624"/>
                  <a:pt x="4819" y="9624"/>
                </a:cubicBezTo>
                <a:cubicBezTo>
                  <a:pt x="6203" y="9624"/>
                  <a:pt x="7514" y="8941"/>
                  <a:pt x="7896" y="7850"/>
                </a:cubicBezTo>
                <a:cubicBezTo>
                  <a:pt x="8622" y="5744"/>
                  <a:pt x="7771" y="332"/>
                  <a:pt x="4646" y="11"/>
                </a:cubicBezTo>
                <a:cubicBezTo>
                  <a:pt x="4576" y="4"/>
                  <a:pt x="4506" y="0"/>
                  <a:pt x="44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4" name="Google Shape;154;p24"/>
          <p:cNvSpPr/>
          <p:nvPr/>
        </p:nvSpPr>
        <p:spPr>
          <a:xfrm rot="-5400000">
            <a:off x="7494991" y="2160964"/>
            <a:ext cx="3623045" cy="5771027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5" name="Google Shape;155;p24"/>
          <p:cNvSpPr/>
          <p:nvPr/>
        </p:nvSpPr>
        <p:spPr>
          <a:xfrm flipH="1">
            <a:off x="6197626" y="5327733"/>
            <a:ext cx="5632793" cy="1622131"/>
          </a:xfrm>
          <a:custGeom>
            <a:avLst/>
            <a:gdLst/>
            <a:ahLst/>
            <a:cxnLst/>
            <a:rect l="l" t="t" r="r" b="b"/>
            <a:pathLst>
              <a:path w="24467" h="7122" extrusionOk="0">
                <a:moveTo>
                  <a:pt x="8321" y="1"/>
                </a:moveTo>
                <a:cubicBezTo>
                  <a:pt x="8202" y="1"/>
                  <a:pt x="8084" y="3"/>
                  <a:pt x="7965" y="7"/>
                </a:cubicBezTo>
                <a:cubicBezTo>
                  <a:pt x="6235" y="77"/>
                  <a:pt x="4506" y="621"/>
                  <a:pt x="3069" y="1570"/>
                </a:cubicBezTo>
                <a:cubicBezTo>
                  <a:pt x="1604" y="2504"/>
                  <a:pt x="377" y="3955"/>
                  <a:pt x="84" y="5657"/>
                </a:cubicBezTo>
                <a:cubicBezTo>
                  <a:pt x="0" y="6131"/>
                  <a:pt x="14" y="6633"/>
                  <a:pt x="98" y="7107"/>
                </a:cubicBezTo>
                <a:lnTo>
                  <a:pt x="5440" y="7107"/>
                </a:lnTo>
                <a:cubicBezTo>
                  <a:pt x="5761" y="6103"/>
                  <a:pt x="6556" y="5238"/>
                  <a:pt x="7477" y="4652"/>
                </a:cubicBezTo>
                <a:cubicBezTo>
                  <a:pt x="8523" y="3969"/>
                  <a:pt x="9764" y="3564"/>
                  <a:pt x="11020" y="3536"/>
                </a:cubicBezTo>
                <a:cubicBezTo>
                  <a:pt x="11121" y="3532"/>
                  <a:pt x="11221" y="3530"/>
                  <a:pt x="11322" y="3530"/>
                </a:cubicBezTo>
                <a:cubicBezTo>
                  <a:pt x="13444" y="3530"/>
                  <a:pt x="15473" y="4495"/>
                  <a:pt x="17311" y="5587"/>
                </a:cubicBezTo>
                <a:cubicBezTo>
                  <a:pt x="18147" y="6089"/>
                  <a:pt x="18970" y="6619"/>
                  <a:pt x="19807" y="7121"/>
                </a:cubicBezTo>
                <a:lnTo>
                  <a:pt x="24466" y="7121"/>
                </a:lnTo>
                <a:cubicBezTo>
                  <a:pt x="21704" y="6131"/>
                  <a:pt x="19235" y="4387"/>
                  <a:pt x="16697" y="2867"/>
                </a:cubicBezTo>
                <a:cubicBezTo>
                  <a:pt x="14135" y="1324"/>
                  <a:pt x="11289" y="1"/>
                  <a:pt x="8321" y="1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6" name="Google Shape;156;p24"/>
          <p:cNvSpPr/>
          <p:nvPr/>
        </p:nvSpPr>
        <p:spPr>
          <a:xfrm flipH="1">
            <a:off x="60" y="-4927"/>
            <a:ext cx="1021509" cy="88311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7" name="Google Shape;157;p24"/>
          <p:cNvSpPr/>
          <p:nvPr/>
        </p:nvSpPr>
        <p:spPr>
          <a:xfrm flipH="1">
            <a:off x="311445" y="-20903"/>
            <a:ext cx="1488055" cy="583389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8" name="Google Shape;158;p24"/>
          <p:cNvSpPr/>
          <p:nvPr/>
        </p:nvSpPr>
        <p:spPr>
          <a:xfrm>
            <a:off x="470433" y="719200"/>
            <a:ext cx="313600" cy="31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9" name="Google Shape;159;p24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60" name="Google Shape;160;p24"/>
          <p:cNvSpPr txBox="1">
            <a:spLocks noGrp="1"/>
          </p:cNvSpPr>
          <p:nvPr>
            <p:ph type="subTitle" idx="1"/>
          </p:nvPr>
        </p:nvSpPr>
        <p:spPr>
          <a:xfrm>
            <a:off x="956267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1" name="Google Shape;161;p24"/>
          <p:cNvSpPr txBox="1">
            <a:spLocks noGrp="1"/>
          </p:cNvSpPr>
          <p:nvPr>
            <p:ph type="subTitle" idx="2"/>
          </p:nvPr>
        </p:nvSpPr>
        <p:spPr>
          <a:xfrm>
            <a:off x="4614428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2" name="Google Shape;162;p24"/>
          <p:cNvSpPr txBox="1">
            <a:spLocks noGrp="1"/>
          </p:cNvSpPr>
          <p:nvPr>
            <p:ph type="subTitle" idx="3"/>
          </p:nvPr>
        </p:nvSpPr>
        <p:spPr>
          <a:xfrm>
            <a:off x="8272591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3" name="Google Shape;163;p24"/>
          <p:cNvSpPr txBox="1">
            <a:spLocks noGrp="1"/>
          </p:cNvSpPr>
          <p:nvPr>
            <p:ph type="subTitle" idx="4"/>
          </p:nvPr>
        </p:nvSpPr>
        <p:spPr>
          <a:xfrm>
            <a:off x="95626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24"/>
          <p:cNvSpPr txBox="1">
            <a:spLocks noGrp="1"/>
          </p:cNvSpPr>
          <p:nvPr>
            <p:ph type="subTitle" idx="5"/>
          </p:nvPr>
        </p:nvSpPr>
        <p:spPr>
          <a:xfrm>
            <a:off x="4614432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24"/>
          <p:cNvSpPr txBox="1">
            <a:spLocks noGrp="1"/>
          </p:cNvSpPr>
          <p:nvPr>
            <p:ph type="subTitle" idx="6"/>
          </p:nvPr>
        </p:nvSpPr>
        <p:spPr>
          <a:xfrm>
            <a:off x="827259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24"/>
          <p:cNvSpPr txBox="1">
            <a:spLocks noGrp="1"/>
          </p:cNvSpPr>
          <p:nvPr>
            <p:ph type="title" idx="7" hasCustomPrompt="1"/>
          </p:nvPr>
        </p:nvSpPr>
        <p:spPr>
          <a:xfrm>
            <a:off x="956267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7" name="Google Shape;167;p24"/>
          <p:cNvSpPr txBox="1">
            <a:spLocks noGrp="1"/>
          </p:cNvSpPr>
          <p:nvPr>
            <p:ph type="title" idx="8" hasCustomPrompt="1"/>
          </p:nvPr>
        </p:nvSpPr>
        <p:spPr>
          <a:xfrm>
            <a:off x="4614433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8" name="Google Shape;168;p24"/>
          <p:cNvSpPr txBox="1">
            <a:spLocks noGrp="1"/>
          </p:cNvSpPr>
          <p:nvPr>
            <p:ph type="title" idx="9" hasCustomPrompt="1"/>
          </p:nvPr>
        </p:nvSpPr>
        <p:spPr>
          <a:xfrm>
            <a:off x="8272600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9" name="Google Shape;169;p24"/>
          <p:cNvSpPr txBox="1">
            <a:spLocks noGrp="1"/>
          </p:cNvSpPr>
          <p:nvPr>
            <p:ph type="subTitle" idx="13"/>
          </p:nvPr>
        </p:nvSpPr>
        <p:spPr>
          <a:xfrm>
            <a:off x="956267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0" name="Google Shape;170;p24"/>
          <p:cNvSpPr txBox="1">
            <a:spLocks noGrp="1"/>
          </p:cNvSpPr>
          <p:nvPr>
            <p:ph type="subTitle" idx="14"/>
          </p:nvPr>
        </p:nvSpPr>
        <p:spPr>
          <a:xfrm>
            <a:off x="4614428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1" name="Google Shape;171;p24"/>
          <p:cNvSpPr txBox="1">
            <a:spLocks noGrp="1"/>
          </p:cNvSpPr>
          <p:nvPr>
            <p:ph type="subTitle" idx="15"/>
          </p:nvPr>
        </p:nvSpPr>
        <p:spPr>
          <a:xfrm>
            <a:off x="8272591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2" name="Google Shape;172;p24"/>
          <p:cNvSpPr txBox="1">
            <a:spLocks noGrp="1"/>
          </p:cNvSpPr>
          <p:nvPr>
            <p:ph type="subTitle" idx="16"/>
          </p:nvPr>
        </p:nvSpPr>
        <p:spPr>
          <a:xfrm>
            <a:off x="95626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24"/>
          <p:cNvSpPr txBox="1">
            <a:spLocks noGrp="1"/>
          </p:cNvSpPr>
          <p:nvPr>
            <p:ph type="subTitle" idx="17"/>
          </p:nvPr>
        </p:nvSpPr>
        <p:spPr>
          <a:xfrm>
            <a:off x="4614432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24"/>
          <p:cNvSpPr txBox="1">
            <a:spLocks noGrp="1"/>
          </p:cNvSpPr>
          <p:nvPr>
            <p:ph type="subTitle" idx="18"/>
          </p:nvPr>
        </p:nvSpPr>
        <p:spPr>
          <a:xfrm>
            <a:off x="827259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24"/>
          <p:cNvSpPr txBox="1">
            <a:spLocks noGrp="1"/>
          </p:cNvSpPr>
          <p:nvPr>
            <p:ph type="title" idx="19" hasCustomPrompt="1"/>
          </p:nvPr>
        </p:nvSpPr>
        <p:spPr>
          <a:xfrm>
            <a:off x="956267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6" name="Google Shape;176;p24"/>
          <p:cNvSpPr txBox="1">
            <a:spLocks noGrp="1"/>
          </p:cNvSpPr>
          <p:nvPr>
            <p:ph type="title" idx="20" hasCustomPrompt="1"/>
          </p:nvPr>
        </p:nvSpPr>
        <p:spPr>
          <a:xfrm>
            <a:off x="4614433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7" name="Google Shape;177;p24"/>
          <p:cNvSpPr txBox="1">
            <a:spLocks noGrp="1"/>
          </p:cNvSpPr>
          <p:nvPr>
            <p:ph type="title" idx="21" hasCustomPrompt="1"/>
          </p:nvPr>
        </p:nvSpPr>
        <p:spPr>
          <a:xfrm>
            <a:off x="8272600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411197377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5"/>
          <p:cNvSpPr/>
          <p:nvPr/>
        </p:nvSpPr>
        <p:spPr>
          <a:xfrm flipH="1">
            <a:off x="68" y="-4935"/>
            <a:ext cx="1596937" cy="1380604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0" name="Google Shape;180;p25"/>
          <p:cNvSpPr/>
          <p:nvPr/>
        </p:nvSpPr>
        <p:spPr>
          <a:xfrm>
            <a:off x="1729308" y="593373"/>
            <a:ext cx="490400" cy="49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1" name="Google Shape;181;p2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82" name="Google Shape;182;p25"/>
          <p:cNvSpPr txBox="1">
            <a:spLocks noGrp="1"/>
          </p:cNvSpPr>
          <p:nvPr>
            <p:ph type="subTitle" idx="1"/>
          </p:nvPr>
        </p:nvSpPr>
        <p:spPr>
          <a:xfrm>
            <a:off x="956267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3" name="Google Shape;183;p25"/>
          <p:cNvSpPr txBox="1">
            <a:spLocks noGrp="1"/>
          </p:cNvSpPr>
          <p:nvPr>
            <p:ph type="subTitle" idx="2"/>
          </p:nvPr>
        </p:nvSpPr>
        <p:spPr>
          <a:xfrm>
            <a:off x="4614428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4" name="Google Shape;184;p25"/>
          <p:cNvSpPr txBox="1">
            <a:spLocks noGrp="1"/>
          </p:cNvSpPr>
          <p:nvPr>
            <p:ph type="subTitle" idx="3"/>
          </p:nvPr>
        </p:nvSpPr>
        <p:spPr>
          <a:xfrm>
            <a:off x="8272591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5" name="Google Shape;185;p25"/>
          <p:cNvSpPr txBox="1">
            <a:spLocks noGrp="1"/>
          </p:cNvSpPr>
          <p:nvPr>
            <p:ph type="subTitle" idx="4"/>
          </p:nvPr>
        </p:nvSpPr>
        <p:spPr>
          <a:xfrm>
            <a:off x="95626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25"/>
          <p:cNvSpPr txBox="1">
            <a:spLocks noGrp="1"/>
          </p:cNvSpPr>
          <p:nvPr>
            <p:ph type="subTitle" idx="5"/>
          </p:nvPr>
        </p:nvSpPr>
        <p:spPr>
          <a:xfrm>
            <a:off x="4614432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25"/>
          <p:cNvSpPr txBox="1">
            <a:spLocks noGrp="1"/>
          </p:cNvSpPr>
          <p:nvPr>
            <p:ph type="subTitle" idx="6"/>
          </p:nvPr>
        </p:nvSpPr>
        <p:spPr>
          <a:xfrm>
            <a:off x="827259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25"/>
          <p:cNvSpPr txBox="1">
            <a:spLocks noGrp="1"/>
          </p:cNvSpPr>
          <p:nvPr>
            <p:ph type="subTitle" idx="7"/>
          </p:nvPr>
        </p:nvSpPr>
        <p:spPr>
          <a:xfrm>
            <a:off x="956267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9" name="Google Shape;189;p25"/>
          <p:cNvSpPr txBox="1">
            <a:spLocks noGrp="1"/>
          </p:cNvSpPr>
          <p:nvPr>
            <p:ph type="subTitle" idx="8"/>
          </p:nvPr>
        </p:nvSpPr>
        <p:spPr>
          <a:xfrm>
            <a:off x="4614428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0" name="Google Shape;190;p25"/>
          <p:cNvSpPr txBox="1">
            <a:spLocks noGrp="1"/>
          </p:cNvSpPr>
          <p:nvPr>
            <p:ph type="subTitle" idx="9"/>
          </p:nvPr>
        </p:nvSpPr>
        <p:spPr>
          <a:xfrm>
            <a:off x="8272591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1" name="Google Shape;191;p25"/>
          <p:cNvSpPr txBox="1">
            <a:spLocks noGrp="1"/>
          </p:cNvSpPr>
          <p:nvPr>
            <p:ph type="subTitle" idx="13"/>
          </p:nvPr>
        </p:nvSpPr>
        <p:spPr>
          <a:xfrm>
            <a:off x="95626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25"/>
          <p:cNvSpPr txBox="1">
            <a:spLocks noGrp="1"/>
          </p:cNvSpPr>
          <p:nvPr>
            <p:ph type="subTitle" idx="14"/>
          </p:nvPr>
        </p:nvSpPr>
        <p:spPr>
          <a:xfrm>
            <a:off x="4614432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25"/>
          <p:cNvSpPr txBox="1">
            <a:spLocks noGrp="1"/>
          </p:cNvSpPr>
          <p:nvPr>
            <p:ph type="subTitle" idx="15"/>
          </p:nvPr>
        </p:nvSpPr>
        <p:spPr>
          <a:xfrm>
            <a:off x="827259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25"/>
          <p:cNvSpPr/>
          <p:nvPr/>
        </p:nvSpPr>
        <p:spPr>
          <a:xfrm rot="10800000" flipH="1">
            <a:off x="8151939" y="5719488"/>
            <a:ext cx="428103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905541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>
  <p:cSld name="1_Title and two columns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6"/>
          <p:cNvSpPr/>
          <p:nvPr/>
        </p:nvSpPr>
        <p:spPr>
          <a:xfrm>
            <a:off x="569163" y="337529"/>
            <a:ext cx="763600" cy="76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97" name="Google Shape;197;p26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98" name="Google Shape;198;p26"/>
          <p:cNvSpPr txBox="1">
            <a:spLocks noGrp="1"/>
          </p:cNvSpPr>
          <p:nvPr>
            <p:ph type="subTitle" idx="1"/>
          </p:nvPr>
        </p:nvSpPr>
        <p:spPr>
          <a:xfrm>
            <a:off x="956267" y="1667267"/>
            <a:ext cx="48844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9" name="Google Shape;199;p26"/>
          <p:cNvSpPr txBox="1">
            <a:spLocks noGrp="1"/>
          </p:cNvSpPr>
          <p:nvPr>
            <p:ph type="subTitle" idx="2"/>
          </p:nvPr>
        </p:nvSpPr>
        <p:spPr>
          <a:xfrm>
            <a:off x="956267" y="2261400"/>
            <a:ext cx="4884400" cy="38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26"/>
          <p:cNvSpPr txBox="1">
            <a:spLocks noGrp="1"/>
          </p:cNvSpPr>
          <p:nvPr>
            <p:ph type="subTitle" idx="3"/>
          </p:nvPr>
        </p:nvSpPr>
        <p:spPr>
          <a:xfrm>
            <a:off x="6356633" y="1667267"/>
            <a:ext cx="48844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01" name="Google Shape;201;p26"/>
          <p:cNvSpPr txBox="1">
            <a:spLocks noGrp="1"/>
          </p:cNvSpPr>
          <p:nvPr>
            <p:ph type="subTitle" idx="4"/>
          </p:nvPr>
        </p:nvSpPr>
        <p:spPr>
          <a:xfrm>
            <a:off x="6356633" y="2261400"/>
            <a:ext cx="4884400" cy="38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26"/>
          <p:cNvSpPr/>
          <p:nvPr/>
        </p:nvSpPr>
        <p:spPr>
          <a:xfrm rot="10800000" flipH="1">
            <a:off x="10777034" y="5634677"/>
            <a:ext cx="1414940" cy="122332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707172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7"/>
          <p:cNvSpPr/>
          <p:nvPr/>
        </p:nvSpPr>
        <p:spPr>
          <a:xfrm>
            <a:off x="6708867" y="-63499"/>
            <a:ext cx="5841256" cy="2362209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5" name="Google Shape;205;p27"/>
          <p:cNvSpPr/>
          <p:nvPr/>
        </p:nvSpPr>
        <p:spPr>
          <a:xfrm rot="10800000" flipH="1">
            <a:off x="4076701" y="6208477"/>
            <a:ext cx="1511319" cy="64952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6" name="Google Shape;206;p27"/>
          <p:cNvSpPr/>
          <p:nvPr/>
        </p:nvSpPr>
        <p:spPr>
          <a:xfrm flipH="1">
            <a:off x="68" y="-4935"/>
            <a:ext cx="1596937" cy="1380604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7" name="Google Shape;207;p27"/>
          <p:cNvSpPr/>
          <p:nvPr/>
        </p:nvSpPr>
        <p:spPr>
          <a:xfrm>
            <a:off x="1729308" y="593373"/>
            <a:ext cx="490400" cy="49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8" name="Google Shape;208;p27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209" name="Google Shape;209;p27"/>
          <p:cNvSpPr txBox="1">
            <a:spLocks noGrp="1"/>
          </p:cNvSpPr>
          <p:nvPr>
            <p:ph type="subTitle" idx="1"/>
          </p:nvPr>
        </p:nvSpPr>
        <p:spPr>
          <a:xfrm>
            <a:off x="4868428" y="27733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0" name="Google Shape;210;p27"/>
          <p:cNvSpPr txBox="1">
            <a:spLocks noGrp="1"/>
          </p:cNvSpPr>
          <p:nvPr>
            <p:ph type="subTitle" idx="2"/>
          </p:nvPr>
        </p:nvSpPr>
        <p:spPr>
          <a:xfrm>
            <a:off x="8272591" y="27733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1" name="Google Shape;211;p27"/>
          <p:cNvSpPr txBox="1">
            <a:spLocks noGrp="1"/>
          </p:cNvSpPr>
          <p:nvPr>
            <p:ph type="subTitle" idx="3"/>
          </p:nvPr>
        </p:nvSpPr>
        <p:spPr>
          <a:xfrm>
            <a:off x="4868432" y="31877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2" name="Google Shape;212;p27"/>
          <p:cNvSpPr txBox="1">
            <a:spLocks noGrp="1"/>
          </p:cNvSpPr>
          <p:nvPr>
            <p:ph type="subTitle" idx="4"/>
          </p:nvPr>
        </p:nvSpPr>
        <p:spPr>
          <a:xfrm>
            <a:off x="8272597" y="31877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27"/>
          <p:cNvSpPr txBox="1">
            <a:spLocks noGrp="1"/>
          </p:cNvSpPr>
          <p:nvPr>
            <p:ph type="subTitle" idx="5"/>
          </p:nvPr>
        </p:nvSpPr>
        <p:spPr>
          <a:xfrm>
            <a:off x="4868428" y="49068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4" name="Google Shape;214;p27"/>
          <p:cNvSpPr txBox="1">
            <a:spLocks noGrp="1"/>
          </p:cNvSpPr>
          <p:nvPr>
            <p:ph type="subTitle" idx="6"/>
          </p:nvPr>
        </p:nvSpPr>
        <p:spPr>
          <a:xfrm>
            <a:off x="8272591" y="49068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5" name="Google Shape;215;p27"/>
          <p:cNvSpPr txBox="1">
            <a:spLocks noGrp="1"/>
          </p:cNvSpPr>
          <p:nvPr>
            <p:ph type="subTitle" idx="7"/>
          </p:nvPr>
        </p:nvSpPr>
        <p:spPr>
          <a:xfrm>
            <a:off x="4868432" y="53220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27"/>
          <p:cNvSpPr txBox="1">
            <a:spLocks noGrp="1"/>
          </p:cNvSpPr>
          <p:nvPr>
            <p:ph type="subTitle" idx="8"/>
          </p:nvPr>
        </p:nvSpPr>
        <p:spPr>
          <a:xfrm>
            <a:off x="8272597" y="53220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27"/>
          <p:cNvSpPr txBox="1">
            <a:spLocks noGrp="1"/>
          </p:cNvSpPr>
          <p:nvPr>
            <p:ph type="title" idx="9" hasCustomPrompt="1"/>
          </p:nvPr>
        </p:nvSpPr>
        <p:spPr>
          <a:xfrm>
            <a:off x="4868433" y="22444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8" name="Google Shape;218;p27"/>
          <p:cNvSpPr txBox="1">
            <a:spLocks noGrp="1"/>
          </p:cNvSpPr>
          <p:nvPr>
            <p:ph type="title" idx="13" hasCustomPrompt="1"/>
          </p:nvPr>
        </p:nvSpPr>
        <p:spPr>
          <a:xfrm>
            <a:off x="4868433" y="43779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9" name="Google Shape;219;p27"/>
          <p:cNvSpPr txBox="1">
            <a:spLocks noGrp="1"/>
          </p:cNvSpPr>
          <p:nvPr>
            <p:ph type="title" idx="14" hasCustomPrompt="1"/>
          </p:nvPr>
        </p:nvSpPr>
        <p:spPr>
          <a:xfrm>
            <a:off x="8272600" y="22444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20" name="Google Shape;220;p27"/>
          <p:cNvSpPr txBox="1">
            <a:spLocks noGrp="1"/>
          </p:cNvSpPr>
          <p:nvPr>
            <p:ph type="title" idx="15" hasCustomPrompt="1"/>
          </p:nvPr>
        </p:nvSpPr>
        <p:spPr>
          <a:xfrm>
            <a:off x="8272600" y="43779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58106932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Two columns"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8"/>
          <p:cNvSpPr/>
          <p:nvPr/>
        </p:nvSpPr>
        <p:spPr>
          <a:xfrm>
            <a:off x="9248867" y="1"/>
            <a:ext cx="2908967" cy="1176388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23" name="Google Shape;223;p28"/>
          <p:cNvGrpSpPr/>
          <p:nvPr/>
        </p:nvGrpSpPr>
        <p:grpSpPr>
          <a:xfrm>
            <a:off x="1" y="-3066"/>
            <a:ext cx="6542812" cy="6871041"/>
            <a:chOff x="0" y="-2306"/>
            <a:chExt cx="4986899" cy="5153281"/>
          </a:xfrm>
        </p:grpSpPr>
        <p:sp>
          <p:nvSpPr>
            <p:cNvPr id="224" name="Google Shape;224;p28"/>
            <p:cNvSpPr/>
            <p:nvPr/>
          </p:nvSpPr>
          <p:spPr>
            <a:xfrm rot="-5400000">
              <a:off x="-289350" y="289625"/>
              <a:ext cx="5150700" cy="45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" name="Google Shape;225;p28"/>
            <p:cNvSpPr/>
            <p:nvPr/>
          </p:nvSpPr>
          <p:spPr>
            <a:xfrm rot="5400000" flipH="1">
              <a:off x="2201406" y="2360307"/>
              <a:ext cx="5148106" cy="422881"/>
            </a:xfrm>
            <a:custGeom>
              <a:avLst/>
              <a:gdLst/>
              <a:ahLst/>
              <a:cxnLst/>
              <a:rect l="l" t="t" r="r" b="b"/>
              <a:pathLst>
                <a:path w="36002" h="11620" extrusionOk="0">
                  <a:moveTo>
                    <a:pt x="36002" y="0"/>
                  </a:moveTo>
                  <a:cubicBezTo>
                    <a:pt x="34719" y="223"/>
                    <a:pt x="33463" y="865"/>
                    <a:pt x="32375" y="1632"/>
                  </a:cubicBezTo>
                  <a:cubicBezTo>
                    <a:pt x="30729" y="2818"/>
                    <a:pt x="29334" y="4338"/>
                    <a:pt x="27688" y="5538"/>
                  </a:cubicBezTo>
                  <a:cubicBezTo>
                    <a:pt x="25164" y="7393"/>
                    <a:pt x="22039" y="8439"/>
                    <a:pt x="18887" y="8467"/>
                  </a:cubicBezTo>
                  <a:cubicBezTo>
                    <a:pt x="18805" y="8468"/>
                    <a:pt x="18723" y="8469"/>
                    <a:pt x="18641" y="8469"/>
                  </a:cubicBezTo>
                  <a:cubicBezTo>
                    <a:pt x="16159" y="8469"/>
                    <a:pt x="13715" y="7869"/>
                    <a:pt x="11271" y="7504"/>
                  </a:cubicBezTo>
                  <a:cubicBezTo>
                    <a:pt x="10215" y="7354"/>
                    <a:pt x="9136" y="7249"/>
                    <a:pt x="8065" y="7249"/>
                  </a:cubicBezTo>
                  <a:cubicBezTo>
                    <a:pt x="6561" y="7249"/>
                    <a:pt x="5074" y="7456"/>
                    <a:pt x="3697" y="8035"/>
                  </a:cubicBezTo>
                  <a:cubicBezTo>
                    <a:pt x="2079" y="8718"/>
                    <a:pt x="670" y="10043"/>
                    <a:pt x="0" y="11619"/>
                  </a:cubicBezTo>
                  <a:lnTo>
                    <a:pt x="36002" y="11619"/>
                  </a:lnTo>
                  <a:lnTo>
                    <a:pt x="3600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26" name="Google Shape;226;p28"/>
          <p:cNvSpPr/>
          <p:nvPr/>
        </p:nvSpPr>
        <p:spPr>
          <a:xfrm>
            <a:off x="521300" y="4484900"/>
            <a:ext cx="478800" cy="478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7" name="Google Shape;227;p28"/>
          <p:cNvSpPr/>
          <p:nvPr/>
        </p:nvSpPr>
        <p:spPr>
          <a:xfrm rot="10800000">
            <a:off x="20" y="5220973"/>
            <a:ext cx="1893681" cy="1637027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8" name="Google Shape;228;p28"/>
          <p:cNvSpPr/>
          <p:nvPr/>
        </p:nvSpPr>
        <p:spPr>
          <a:xfrm>
            <a:off x="10177267" y="383567"/>
            <a:ext cx="1342400" cy="1342400"/>
          </a:xfrm>
          <a:prstGeom prst="ellipse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9" name="Google Shape;229;p28"/>
          <p:cNvSpPr txBox="1">
            <a:spLocks noGrp="1"/>
          </p:cNvSpPr>
          <p:nvPr>
            <p:ph type="title"/>
          </p:nvPr>
        </p:nvSpPr>
        <p:spPr>
          <a:xfrm>
            <a:off x="1508667" y="17258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0" name="Google Shape;230;p28"/>
          <p:cNvSpPr txBox="1">
            <a:spLocks noGrp="1"/>
          </p:cNvSpPr>
          <p:nvPr>
            <p:ph type="subTitle" idx="1"/>
          </p:nvPr>
        </p:nvSpPr>
        <p:spPr>
          <a:xfrm>
            <a:off x="1508667" y="31972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31" name="Google Shape;231;p28"/>
          <p:cNvSpPr txBox="1">
            <a:spLocks noGrp="1"/>
          </p:cNvSpPr>
          <p:nvPr>
            <p:ph type="title" idx="2"/>
          </p:nvPr>
        </p:nvSpPr>
        <p:spPr>
          <a:xfrm>
            <a:off x="6488933" y="17258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2" name="Google Shape;232;p28"/>
          <p:cNvSpPr txBox="1">
            <a:spLocks noGrp="1"/>
          </p:cNvSpPr>
          <p:nvPr>
            <p:ph type="subTitle" idx="3"/>
          </p:nvPr>
        </p:nvSpPr>
        <p:spPr>
          <a:xfrm>
            <a:off x="6488933" y="31972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33" name="Google Shape;233;p28"/>
          <p:cNvSpPr/>
          <p:nvPr/>
        </p:nvSpPr>
        <p:spPr>
          <a:xfrm>
            <a:off x="1088133" y="5848525"/>
            <a:ext cx="3028395" cy="1079220"/>
          </a:xfrm>
          <a:custGeom>
            <a:avLst/>
            <a:gdLst/>
            <a:ahLst/>
            <a:cxnLst/>
            <a:rect l="l" t="t" r="r" b="b"/>
            <a:pathLst>
              <a:path w="21635" h="7710" extrusionOk="0">
                <a:moveTo>
                  <a:pt x="8230" y="0"/>
                </a:moveTo>
                <a:cubicBezTo>
                  <a:pt x="7155" y="0"/>
                  <a:pt x="6036" y="381"/>
                  <a:pt x="5092" y="930"/>
                </a:cubicBezTo>
                <a:cubicBezTo>
                  <a:pt x="2567" y="2381"/>
                  <a:pt x="698" y="4891"/>
                  <a:pt x="1" y="7709"/>
                </a:cubicBezTo>
                <a:lnTo>
                  <a:pt x="21635" y="7709"/>
                </a:lnTo>
                <a:cubicBezTo>
                  <a:pt x="21635" y="7444"/>
                  <a:pt x="21621" y="7165"/>
                  <a:pt x="21537" y="6900"/>
                </a:cubicBezTo>
                <a:cubicBezTo>
                  <a:pt x="21133" y="5505"/>
                  <a:pt x="19473" y="4947"/>
                  <a:pt x="18050" y="4891"/>
                </a:cubicBezTo>
                <a:cubicBezTo>
                  <a:pt x="16613" y="4822"/>
                  <a:pt x="15079" y="5031"/>
                  <a:pt x="13824" y="4320"/>
                </a:cubicBezTo>
                <a:cubicBezTo>
                  <a:pt x="12275" y="3427"/>
                  <a:pt x="11662" y="1418"/>
                  <a:pt x="10141" y="498"/>
                </a:cubicBezTo>
                <a:cubicBezTo>
                  <a:pt x="9557" y="149"/>
                  <a:pt x="8902" y="0"/>
                  <a:pt x="8230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7904787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 Layout 1">
    <p:bg>
      <p:bgPr>
        <a:solidFill>
          <a:schemeClr val="lt1"/>
        </a:solid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9"/>
          <p:cNvSpPr/>
          <p:nvPr/>
        </p:nvSpPr>
        <p:spPr>
          <a:xfrm flipH="1">
            <a:off x="269000" y="1075927"/>
            <a:ext cx="542000" cy="54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36" name="Google Shape;236;p29"/>
          <p:cNvSpPr/>
          <p:nvPr/>
        </p:nvSpPr>
        <p:spPr>
          <a:xfrm>
            <a:off x="-6499" y="1"/>
            <a:ext cx="2210257" cy="946188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37" name="Google Shape;237;p29"/>
          <p:cNvGrpSpPr/>
          <p:nvPr/>
        </p:nvGrpSpPr>
        <p:grpSpPr>
          <a:xfrm rot="10800000">
            <a:off x="8135415" y="4352311"/>
            <a:ext cx="4056576" cy="2514919"/>
            <a:chOff x="1367050" y="3059225"/>
            <a:chExt cx="1407100" cy="848450"/>
          </a:xfrm>
        </p:grpSpPr>
        <p:sp>
          <p:nvSpPr>
            <p:cNvPr id="238" name="Google Shape;238;p29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" name="Google Shape;239;p29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40" name="Google Shape;240;p29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4751600" cy="144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41" name="Google Shape;241;p29"/>
          <p:cNvSpPr txBox="1"/>
          <p:nvPr/>
        </p:nvSpPr>
        <p:spPr>
          <a:xfrm>
            <a:off x="960033" y="4632784"/>
            <a:ext cx="4570800" cy="8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l" rtl="0">
              <a:spcBef>
                <a:spcPts val="400"/>
              </a:spcBef>
              <a:buClr>
                <a:srgbClr val="000000"/>
              </a:buClr>
              <a:buFont typeface="Arial"/>
              <a:buNone/>
            </a:pP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CREDITS: This presentation template was created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2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, including icons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, and infographics &amp; images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4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. </a:t>
            </a:r>
            <a:endParaRPr sz="1333" kern="0">
              <a:solidFill>
                <a:srgbClr val="EEEEEE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242" name="Google Shape;242;p29"/>
          <p:cNvSpPr/>
          <p:nvPr/>
        </p:nvSpPr>
        <p:spPr>
          <a:xfrm rot="10800000" flipH="1">
            <a:off x="6244933" y="4787800"/>
            <a:ext cx="5006513" cy="213403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43" name="Google Shape;243;p29"/>
          <p:cNvSpPr/>
          <p:nvPr/>
        </p:nvSpPr>
        <p:spPr>
          <a:xfrm>
            <a:off x="10466353" y="3056368"/>
            <a:ext cx="1150400" cy="1150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106553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 rot="10800000" flipH="1">
            <a:off x="6" y="3058523"/>
            <a:ext cx="6280356" cy="3799472"/>
            <a:chOff x="1367050" y="3059225"/>
            <a:chExt cx="1407100" cy="848450"/>
          </a:xfrm>
        </p:grpSpPr>
        <p:sp>
          <p:nvSpPr>
            <p:cNvPr id="10" name="Google Shape;10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2" name="Google Shape;12;p2"/>
          <p:cNvSpPr/>
          <p:nvPr/>
        </p:nvSpPr>
        <p:spPr>
          <a:xfrm>
            <a:off x="606333" y="1605400"/>
            <a:ext cx="606800" cy="6068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10977000" y="1605400"/>
            <a:ext cx="805600" cy="805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" name="Google Shape;14;p2"/>
          <p:cNvSpPr/>
          <p:nvPr/>
        </p:nvSpPr>
        <p:spPr>
          <a:xfrm flipH="1">
            <a:off x="8907000" y="0"/>
            <a:ext cx="3285000" cy="141180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950800" y="2217733"/>
            <a:ext cx="6839600" cy="273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950800" y="4883200"/>
            <a:ext cx="5437600" cy="125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0245795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accent3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 rot="10800000" flipH="1">
            <a:off x="6" y="4893447"/>
            <a:ext cx="3215317" cy="1964557"/>
            <a:chOff x="1367050" y="3059225"/>
            <a:chExt cx="1407100" cy="848450"/>
          </a:xfrm>
        </p:grpSpPr>
        <p:sp>
          <p:nvSpPr>
            <p:cNvPr id="19" name="Google Shape;19;p3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/>
          <p:nvPr/>
        </p:nvSpPr>
        <p:spPr>
          <a:xfrm flipH="1">
            <a:off x="81" y="-4936"/>
            <a:ext cx="1488056" cy="1286479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950800" y="2634733"/>
            <a:ext cx="4194000" cy="198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950800" y="4621933"/>
            <a:ext cx="4194000" cy="10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title" idx="2" hasCustomPrompt="1"/>
          </p:nvPr>
        </p:nvSpPr>
        <p:spPr>
          <a:xfrm>
            <a:off x="2552400" y="1299933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7257637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bg>
      <p:bgPr>
        <a:solidFill>
          <a:schemeClr val="accent3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4"/>
          <p:cNvGrpSpPr/>
          <p:nvPr/>
        </p:nvGrpSpPr>
        <p:grpSpPr>
          <a:xfrm>
            <a:off x="96" y="4680"/>
            <a:ext cx="6602301" cy="2697392"/>
            <a:chOff x="1367050" y="3059225"/>
            <a:chExt cx="1407100" cy="848450"/>
          </a:xfrm>
        </p:grpSpPr>
        <p:sp>
          <p:nvSpPr>
            <p:cNvPr id="27" name="Google Shape;27;p4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" name="Google Shape;28;p4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9" name="Google Shape;29;p4"/>
          <p:cNvGrpSpPr/>
          <p:nvPr/>
        </p:nvGrpSpPr>
        <p:grpSpPr>
          <a:xfrm rot="10800000">
            <a:off x="7427828" y="3943484"/>
            <a:ext cx="4761064" cy="2914483"/>
            <a:chOff x="1367050" y="3059225"/>
            <a:chExt cx="1407100" cy="848450"/>
          </a:xfrm>
        </p:grpSpPr>
        <p:sp>
          <p:nvSpPr>
            <p:cNvPr id="30" name="Google Shape;30;p4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950800" y="2563484"/>
            <a:ext cx="4803200" cy="215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ubTitle" idx="1"/>
          </p:nvPr>
        </p:nvSpPr>
        <p:spPr>
          <a:xfrm>
            <a:off x="950800" y="4717084"/>
            <a:ext cx="4272800" cy="9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title" idx="2" hasCustomPrompt="1"/>
          </p:nvPr>
        </p:nvSpPr>
        <p:spPr>
          <a:xfrm>
            <a:off x="1126600" y="1298517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5" name="Google Shape;35;p4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6385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3943600" y="1444467"/>
            <a:ext cx="4304800" cy="13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ubTitle" idx="1"/>
          </p:nvPr>
        </p:nvSpPr>
        <p:spPr>
          <a:xfrm>
            <a:off x="3776600" y="2825267"/>
            <a:ext cx="4638800" cy="211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221456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3">
  <p:cSld name="Section header 3">
    <p:bg>
      <p:bgPr>
        <a:solidFill>
          <a:schemeClr val="accent3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6826300" y="2671767"/>
            <a:ext cx="4114000" cy="19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1"/>
          </p:nvPr>
        </p:nvSpPr>
        <p:spPr>
          <a:xfrm>
            <a:off x="6826300" y="4586567"/>
            <a:ext cx="4114000" cy="112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title" idx="2" hasCustomPrompt="1"/>
          </p:nvPr>
        </p:nvSpPr>
        <p:spPr>
          <a:xfrm>
            <a:off x="8370000" y="1304673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grpSp>
        <p:nvGrpSpPr>
          <p:cNvPr id="40" name="Google Shape;40;p5"/>
          <p:cNvGrpSpPr/>
          <p:nvPr/>
        </p:nvGrpSpPr>
        <p:grpSpPr>
          <a:xfrm rot="10800000">
            <a:off x="5564045" y="5499223"/>
            <a:ext cx="6638511" cy="1376299"/>
            <a:chOff x="1367050" y="3059225"/>
            <a:chExt cx="1407100" cy="848450"/>
          </a:xfrm>
        </p:grpSpPr>
        <p:sp>
          <p:nvSpPr>
            <p:cNvPr id="41" name="Google Shape;41;p5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" name="Google Shape;42;p5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3245497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4">
  <p:cSld name="Section header 4">
    <p:bg>
      <p:bgPr>
        <a:solidFill>
          <a:schemeClr val="accent3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6507500" y="2509033"/>
            <a:ext cx="4187200" cy="222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ubTitle" idx="1"/>
          </p:nvPr>
        </p:nvSpPr>
        <p:spPr>
          <a:xfrm>
            <a:off x="6507500" y="4729767"/>
            <a:ext cx="4187200" cy="9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title" idx="2" hasCustomPrompt="1"/>
          </p:nvPr>
        </p:nvSpPr>
        <p:spPr>
          <a:xfrm>
            <a:off x="6683300" y="1291200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67649676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3943600" y="1444467"/>
            <a:ext cx="4304800" cy="13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ubTitle" idx="1"/>
          </p:nvPr>
        </p:nvSpPr>
        <p:spPr>
          <a:xfrm>
            <a:off x="3776600" y="2825267"/>
            <a:ext cx="4638800" cy="211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0380634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/>
        </p:nvSpPr>
        <p:spPr>
          <a:xfrm>
            <a:off x="0" y="6030"/>
            <a:ext cx="1866517" cy="1472764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title" idx="2"/>
          </p:nvPr>
        </p:nvSpPr>
        <p:spPr>
          <a:xfrm>
            <a:off x="1562533" y="33155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ubTitle" idx="1"/>
          </p:nvPr>
        </p:nvSpPr>
        <p:spPr>
          <a:xfrm>
            <a:off x="1562533" y="4492000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title" idx="3"/>
          </p:nvPr>
        </p:nvSpPr>
        <p:spPr>
          <a:xfrm>
            <a:off x="6435067" y="33155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ubTitle" idx="4"/>
          </p:nvPr>
        </p:nvSpPr>
        <p:spPr>
          <a:xfrm>
            <a:off x="6435067" y="4492000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57" name="Google Shape;57;p8"/>
          <p:cNvSpPr/>
          <p:nvPr/>
        </p:nvSpPr>
        <p:spPr>
          <a:xfrm>
            <a:off x="6435065" y="4999899"/>
            <a:ext cx="5756960" cy="1858077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669034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oogle Shape;59;p9"/>
          <p:cNvGrpSpPr/>
          <p:nvPr/>
        </p:nvGrpSpPr>
        <p:grpSpPr>
          <a:xfrm>
            <a:off x="-134" y="1"/>
            <a:ext cx="12192091" cy="3596065"/>
            <a:chOff x="-100" y="0"/>
            <a:chExt cx="9144068" cy="2783907"/>
          </a:xfrm>
        </p:grpSpPr>
        <p:sp>
          <p:nvSpPr>
            <p:cNvPr id="60" name="Google Shape;60;p9"/>
            <p:cNvSpPr/>
            <p:nvPr/>
          </p:nvSpPr>
          <p:spPr>
            <a:xfrm>
              <a:off x="-100" y="0"/>
              <a:ext cx="9144000" cy="236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" name="Google Shape;61;p9"/>
            <p:cNvSpPr/>
            <p:nvPr/>
          </p:nvSpPr>
          <p:spPr>
            <a:xfrm rot="10800000" flipH="1">
              <a:off x="0" y="2356524"/>
              <a:ext cx="9143968" cy="427384"/>
            </a:xfrm>
            <a:custGeom>
              <a:avLst/>
              <a:gdLst/>
              <a:ahLst/>
              <a:cxnLst/>
              <a:rect l="l" t="t" r="r" b="b"/>
              <a:pathLst>
                <a:path w="36002" h="11620" extrusionOk="0">
                  <a:moveTo>
                    <a:pt x="36002" y="0"/>
                  </a:moveTo>
                  <a:cubicBezTo>
                    <a:pt x="34719" y="223"/>
                    <a:pt x="33463" y="865"/>
                    <a:pt x="32375" y="1632"/>
                  </a:cubicBezTo>
                  <a:cubicBezTo>
                    <a:pt x="30729" y="2818"/>
                    <a:pt x="29334" y="4338"/>
                    <a:pt x="27688" y="5538"/>
                  </a:cubicBezTo>
                  <a:cubicBezTo>
                    <a:pt x="25164" y="7393"/>
                    <a:pt x="22039" y="8439"/>
                    <a:pt x="18887" y="8467"/>
                  </a:cubicBezTo>
                  <a:cubicBezTo>
                    <a:pt x="18805" y="8468"/>
                    <a:pt x="18723" y="8469"/>
                    <a:pt x="18641" y="8469"/>
                  </a:cubicBezTo>
                  <a:cubicBezTo>
                    <a:pt x="16159" y="8469"/>
                    <a:pt x="13715" y="7869"/>
                    <a:pt x="11271" y="7504"/>
                  </a:cubicBezTo>
                  <a:cubicBezTo>
                    <a:pt x="10215" y="7354"/>
                    <a:pt x="9136" y="7249"/>
                    <a:pt x="8065" y="7249"/>
                  </a:cubicBezTo>
                  <a:cubicBezTo>
                    <a:pt x="6561" y="7249"/>
                    <a:pt x="5074" y="7456"/>
                    <a:pt x="3697" y="8035"/>
                  </a:cubicBezTo>
                  <a:cubicBezTo>
                    <a:pt x="2079" y="8718"/>
                    <a:pt x="670" y="10043"/>
                    <a:pt x="0" y="11619"/>
                  </a:cubicBezTo>
                  <a:lnTo>
                    <a:pt x="36002" y="11619"/>
                  </a:lnTo>
                  <a:lnTo>
                    <a:pt x="3600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title" idx="2"/>
          </p:nvPr>
        </p:nvSpPr>
        <p:spPr>
          <a:xfrm>
            <a:off x="9508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ubTitle" idx="1"/>
          </p:nvPr>
        </p:nvSpPr>
        <p:spPr>
          <a:xfrm>
            <a:off x="9508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title" idx="3"/>
          </p:nvPr>
        </p:nvSpPr>
        <p:spPr>
          <a:xfrm>
            <a:off x="44652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ubTitle" idx="4"/>
          </p:nvPr>
        </p:nvSpPr>
        <p:spPr>
          <a:xfrm>
            <a:off x="44652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title" idx="5"/>
          </p:nvPr>
        </p:nvSpPr>
        <p:spPr>
          <a:xfrm>
            <a:off x="79796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subTitle" idx="6"/>
          </p:nvPr>
        </p:nvSpPr>
        <p:spPr>
          <a:xfrm>
            <a:off x="79796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9" name="Google Shape;69;p9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0" name="Google Shape;70;p9"/>
          <p:cNvSpPr txBox="1">
            <a:spLocks noGrp="1"/>
          </p:cNvSpPr>
          <p:nvPr>
            <p:ph type="title" idx="7" hasCustomPrompt="1"/>
          </p:nvPr>
        </p:nvSpPr>
        <p:spPr>
          <a:xfrm>
            <a:off x="20862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1" name="Google Shape;71;p9"/>
          <p:cNvSpPr txBox="1">
            <a:spLocks noGrp="1"/>
          </p:cNvSpPr>
          <p:nvPr>
            <p:ph type="title" idx="8" hasCustomPrompt="1"/>
          </p:nvPr>
        </p:nvSpPr>
        <p:spPr>
          <a:xfrm>
            <a:off x="56006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2" name="Google Shape;72;p9"/>
          <p:cNvSpPr txBox="1">
            <a:spLocks noGrp="1"/>
          </p:cNvSpPr>
          <p:nvPr>
            <p:ph type="title" idx="9" hasCustomPrompt="1"/>
          </p:nvPr>
        </p:nvSpPr>
        <p:spPr>
          <a:xfrm>
            <a:off x="91150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83230183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0"/>
          <p:cNvGrpSpPr/>
          <p:nvPr/>
        </p:nvGrpSpPr>
        <p:grpSpPr>
          <a:xfrm>
            <a:off x="9508199" y="0"/>
            <a:ext cx="2683845" cy="1969787"/>
            <a:chOff x="6680250" y="0"/>
            <a:chExt cx="2463750" cy="1808250"/>
          </a:xfrm>
        </p:grpSpPr>
        <p:sp>
          <p:nvSpPr>
            <p:cNvPr id="75" name="Google Shape;75;p10"/>
            <p:cNvSpPr/>
            <p:nvPr/>
          </p:nvSpPr>
          <p:spPr>
            <a:xfrm>
              <a:off x="8232750" y="1204050"/>
              <a:ext cx="604200" cy="604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" name="Google Shape;76;p10"/>
            <p:cNvSpPr/>
            <p:nvPr/>
          </p:nvSpPr>
          <p:spPr>
            <a:xfrm flipH="1">
              <a:off x="6680250" y="0"/>
              <a:ext cx="2463750" cy="1058850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77" name="Google Shape;77;p10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4393319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/>
          <p:nvPr/>
        </p:nvSpPr>
        <p:spPr>
          <a:xfrm flipH="1">
            <a:off x="-19" y="5221464"/>
            <a:ext cx="4670420" cy="1636523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1" name="Google Shape;81;p11"/>
          <p:cNvSpPr/>
          <p:nvPr/>
        </p:nvSpPr>
        <p:spPr>
          <a:xfrm>
            <a:off x="11170498" y="-4932"/>
            <a:ext cx="1021509" cy="88311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0197796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2"/>
          <p:cNvSpPr/>
          <p:nvPr/>
        </p:nvSpPr>
        <p:spPr>
          <a:xfrm>
            <a:off x="-31916" y="-31917"/>
            <a:ext cx="1617839" cy="1276655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4" name="Google Shape;84;p12"/>
          <p:cNvSpPr/>
          <p:nvPr/>
        </p:nvSpPr>
        <p:spPr>
          <a:xfrm>
            <a:off x="482987" y="971423"/>
            <a:ext cx="935600" cy="9356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5" name="Google Shape;85;p12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/>
          <p:nvPr/>
        </p:nvSpPr>
        <p:spPr>
          <a:xfrm>
            <a:off x="9042867" y="5841601"/>
            <a:ext cx="3149095" cy="101640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981614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">
  <p:cSld name="Device mockup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950800" y="2285700"/>
            <a:ext cx="29140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9042867" y="5841601"/>
            <a:ext cx="3149095" cy="101640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0" name="Google Shape;90;p13"/>
          <p:cNvSpPr/>
          <p:nvPr/>
        </p:nvSpPr>
        <p:spPr>
          <a:xfrm rot="-5400000">
            <a:off x="239767" y="-239777"/>
            <a:ext cx="1772016" cy="2251552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1"/>
          </p:nvPr>
        </p:nvSpPr>
        <p:spPr>
          <a:xfrm>
            <a:off x="950800" y="3053684"/>
            <a:ext cx="2914000" cy="16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6420265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 2">
  <p:cSld name="Device mockup 2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/>
          <p:nvPr/>
        </p:nvSpPr>
        <p:spPr>
          <a:xfrm rot="10800000">
            <a:off x="-8" y="22"/>
            <a:ext cx="9447165" cy="2155007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950800" y="2285700"/>
            <a:ext cx="29140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1"/>
          </p:nvPr>
        </p:nvSpPr>
        <p:spPr>
          <a:xfrm>
            <a:off x="950800" y="3053684"/>
            <a:ext cx="2914000" cy="16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94123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/>
        </p:nvSpPr>
        <p:spPr>
          <a:xfrm>
            <a:off x="0" y="6030"/>
            <a:ext cx="1866517" cy="1472764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title" idx="2"/>
          </p:nvPr>
        </p:nvSpPr>
        <p:spPr>
          <a:xfrm>
            <a:off x="1562533" y="33155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ubTitle" idx="1"/>
          </p:nvPr>
        </p:nvSpPr>
        <p:spPr>
          <a:xfrm>
            <a:off x="1562533" y="4492000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title" idx="3"/>
          </p:nvPr>
        </p:nvSpPr>
        <p:spPr>
          <a:xfrm>
            <a:off x="6435067" y="33155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ubTitle" idx="4"/>
          </p:nvPr>
        </p:nvSpPr>
        <p:spPr>
          <a:xfrm>
            <a:off x="6435067" y="4492000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57" name="Google Shape;57;p8"/>
          <p:cNvSpPr/>
          <p:nvPr/>
        </p:nvSpPr>
        <p:spPr>
          <a:xfrm>
            <a:off x="6435065" y="4999899"/>
            <a:ext cx="5756960" cy="1858077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0544416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5156000" cy="7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subTitle" idx="1"/>
          </p:nvPr>
        </p:nvSpPr>
        <p:spPr>
          <a:xfrm>
            <a:off x="956267" y="1758100"/>
            <a:ext cx="3807600" cy="22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99" name="Google Shape;99;p15"/>
          <p:cNvSpPr/>
          <p:nvPr/>
        </p:nvSpPr>
        <p:spPr>
          <a:xfrm>
            <a:off x="9248867" y="0"/>
            <a:ext cx="2446583" cy="989400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0" name="Google Shape;100;p15"/>
          <p:cNvSpPr/>
          <p:nvPr/>
        </p:nvSpPr>
        <p:spPr>
          <a:xfrm flipH="1">
            <a:off x="-19" y="4964237"/>
            <a:ext cx="5867485" cy="189375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620568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3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title"/>
          </p:nvPr>
        </p:nvSpPr>
        <p:spPr>
          <a:xfrm>
            <a:off x="3720200" y="2531200"/>
            <a:ext cx="4751600" cy="13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subTitle" idx="1"/>
          </p:nvPr>
        </p:nvSpPr>
        <p:spPr>
          <a:xfrm>
            <a:off x="3720200" y="3968167"/>
            <a:ext cx="4751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6"/>
          <p:cNvSpPr/>
          <p:nvPr/>
        </p:nvSpPr>
        <p:spPr>
          <a:xfrm>
            <a:off x="5170437" y="4591732"/>
            <a:ext cx="7021591" cy="2266248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5" name="Google Shape;105;p16"/>
          <p:cNvSpPr/>
          <p:nvPr/>
        </p:nvSpPr>
        <p:spPr>
          <a:xfrm rot="5400000">
            <a:off x="709431" y="-709385"/>
            <a:ext cx="2372381" cy="3791156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6" name="Google Shape;106;p16"/>
          <p:cNvSpPr/>
          <p:nvPr/>
        </p:nvSpPr>
        <p:spPr>
          <a:xfrm rot="5400000">
            <a:off x="4120615" y="5611961"/>
            <a:ext cx="783280" cy="874431"/>
          </a:xfrm>
          <a:custGeom>
            <a:avLst/>
            <a:gdLst/>
            <a:ahLst/>
            <a:cxnLst/>
            <a:rect l="l" t="t" r="r" b="b"/>
            <a:pathLst>
              <a:path w="8622" h="9625" extrusionOk="0">
                <a:moveTo>
                  <a:pt x="4436" y="0"/>
                </a:moveTo>
                <a:cubicBezTo>
                  <a:pt x="1928" y="0"/>
                  <a:pt x="0" y="4791"/>
                  <a:pt x="1452" y="7627"/>
                </a:cubicBezTo>
                <a:cubicBezTo>
                  <a:pt x="2178" y="9033"/>
                  <a:pt x="3530" y="9624"/>
                  <a:pt x="4819" y="9624"/>
                </a:cubicBezTo>
                <a:cubicBezTo>
                  <a:pt x="6203" y="9624"/>
                  <a:pt x="7514" y="8941"/>
                  <a:pt x="7896" y="7850"/>
                </a:cubicBezTo>
                <a:cubicBezTo>
                  <a:pt x="8622" y="5744"/>
                  <a:pt x="7771" y="332"/>
                  <a:pt x="4646" y="11"/>
                </a:cubicBezTo>
                <a:cubicBezTo>
                  <a:pt x="4576" y="4"/>
                  <a:pt x="4506" y="0"/>
                  <a:pt x="443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7" name="Google Shape;107;p16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8" name="Google Shape;108;p16"/>
          <p:cNvSpPr/>
          <p:nvPr/>
        </p:nvSpPr>
        <p:spPr>
          <a:xfrm>
            <a:off x="10457367" y="166700"/>
            <a:ext cx="1342400" cy="13424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631354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/>
          <p:nvPr/>
        </p:nvSpPr>
        <p:spPr>
          <a:xfrm>
            <a:off x="-31916" y="-31917"/>
            <a:ext cx="1617839" cy="1276655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1" name="Google Shape;111;p17"/>
          <p:cNvSpPr/>
          <p:nvPr/>
        </p:nvSpPr>
        <p:spPr>
          <a:xfrm>
            <a:off x="482987" y="971423"/>
            <a:ext cx="935600" cy="9356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2" name="Google Shape;112;p17"/>
          <p:cNvSpPr/>
          <p:nvPr/>
        </p:nvSpPr>
        <p:spPr>
          <a:xfrm flipH="1">
            <a:off x="4166702" y="2090692"/>
            <a:ext cx="3038599" cy="4840080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3" name="Google Shape;113;p17"/>
          <p:cNvSpPr/>
          <p:nvPr/>
        </p:nvSpPr>
        <p:spPr>
          <a:xfrm>
            <a:off x="6936467" y="-167"/>
            <a:ext cx="52556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4" name="Google Shape;114;p17"/>
          <p:cNvSpPr txBox="1">
            <a:spLocks noGrp="1"/>
          </p:cNvSpPr>
          <p:nvPr>
            <p:ph type="title"/>
          </p:nvPr>
        </p:nvSpPr>
        <p:spPr>
          <a:xfrm>
            <a:off x="950800" y="1907033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7"/>
          <p:cNvSpPr txBox="1">
            <a:spLocks noGrp="1"/>
          </p:cNvSpPr>
          <p:nvPr>
            <p:ph type="subTitle" idx="1"/>
          </p:nvPr>
        </p:nvSpPr>
        <p:spPr>
          <a:xfrm>
            <a:off x="950800" y="33041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16" name="Google Shape;116;p17"/>
          <p:cNvSpPr txBox="1">
            <a:spLocks noGrp="1"/>
          </p:cNvSpPr>
          <p:nvPr>
            <p:ph type="subTitle" idx="2"/>
          </p:nvPr>
        </p:nvSpPr>
        <p:spPr>
          <a:xfrm>
            <a:off x="7047000" y="4950967"/>
            <a:ext cx="4194000" cy="11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7" name="Google Shape;117;p17"/>
          <p:cNvSpPr/>
          <p:nvPr/>
        </p:nvSpPr>
        <p:spPr>
          <a:xfrm rot="-5400000" flipH="1">
            <a:off x="2446668" y="2357370"/>
            <a:ext cx="6862461" cy="2138389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794297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bg>
      <p:bgPr>
        <a:solidFill>
          <a:schemeClr val="accent3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/>
          <p:nvPr/>
        </p:nvSpPr>
        <p:spPr>
          <a:xfrm flipH="1">
            <a:off x="9819630" y="3066834"/>
            <a:ext cx="2372381" cy="3791156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0" name="Google Shape;120;p18"/>
          <p:cNvSpPr txBox="1">
            <a:spLocks noGrp="1"/>
          </p:cNvSpPr>
          <p:nvPr>
            <p:ph type="title"/>
          </p:nvPr>
        </p:nvSpPr>
        <p:spPr>
          <a:xfrm>
            <a:off x="950800" y="1907033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1" name="Google Shape;121;p18"/>
          <p:cNvSpPr txBox="1">
            <a:spLocks noGrp="1"/>
          </p:cNvSpPr>
          <p:nvPr>
            <p:ph type="subTitle" idx="1"/>
          </p:nvPr>
        </p:nvSpPr>
        <p:spPr>
          <a:xfrm>
            <a:off x="950800" y="33041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0720966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 2">
  <p:cSld name="Caption 2">
    <p:bg>
      <p:bgPr>
        <a:solidFill>
          <a:schemeClr val="accent3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>
            <a:spLocks noGrp="1"/>
          </p:cNvSpPr>
          <p:nvPr>
            <p:ph type="title"/>
          </p:nvPr>
        </p:nvSpPr>
        <p:spPr>
          <a:xfrm>
            <a:off x="7046800" y="2730400"/>
            <a:ext cx="4194400" cy="139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4220833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/>
          <p:nvPr/>
        </p:nvSpPr>
        <p:spPr>
          <a:xfrm flipH="1">
            <a:off x="7913869" y="-77766"/>
            <a:ext cx="4364999" cy="187595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6" name="Google Shape;126;p20"/>
          <p:cNvSpPr/>
          <p:nvPr/>
        </p:nvSpPr>
        <p:spPr>
          <a:xfrm>
            <a:off x="1253200" y="334267"/>
            <a:ext cx="2246800" cy="2246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7" name="Google Shape;127;p20"/>
          <p:cNvSpPr/>
          <p:nvPr/>
        </p:nvSpPr>
        <p:spPr>
          <a:xfrm>
            <a:off x="5864861" y="522363"/>
            <a:ext cx="2422000" cy="24220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28" name="Google Shape;128;p20"/>
          <p:cNvGrpSpPr/>
          <p:nvPr/>
        </p:nvGrpSpPr>
        <p:grpSpPr>
          <a:xfrm rot="10800000" flipH="1">
            <a:off x="15" y="3749308"/>
            <a:ext cx="5138541" cy="3108721"/>
            <a:chOff x="1367050" y="3059225"/>
            <a:chExt cx="1407100" cy="848450"/>
          </a:xfrm>
        </p:grpSpPr>
        <p:sp>
          <p:nvSpPr>
            <p:cNvPr id="129" name="Google Shape;129;p20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" name="Google Shape;130;p20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31" name="Google Shape;131;p20"/>
          <p:cNvSpPr/>
          <p:nvPr/>
        </p:nvSpPr>
        <p:spPr>
          <a:xfrm rot="10800000">
            <a:off x="1748743" y="5136273"/>
            <a:ext cx="4464288" cy="1805361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2" name="Google Shape;132;p20"/>
          <p:cNvSpPr txBox="1">
            <a:spLocks noGrp="1"/>
          </p:cNvSpPr>
          <p:nvPr>
            <p:ph type="title" hasCustomPrompt="1"/>
          </p:nvPr>
        </p:nvSpPr>
        <p:spPr>
          <a:xfrm>
            <a:off x="1808600" y="1474833"/>
            <a:ext cx="8574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133" name="Google Shape;133;p20"/>
          <p:cNvSpPr txBox="1">
            <a:spLocks noGrp="1"/>
          </p:cNvSpPr>
          <p:nvPr>
            <p:ph type="subTitle" idx="1"/>
          </p:nvPr>
        </p:nvSpPr>
        <p:spPr>
          <a:xfrm>
            <a:off x="2954200" y="4092833"/>
            <a:ext cx="628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34" name="Google Shape;134;p20"/>
          <p:cNvSpPr/>
          <p:nvPr/>
        </p:nvSpPr>
        <p:spPr>
          <a:xfrm>
            <a:off x="904200" y="2945900"/>
            <a:ext cx="606800" cy="606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5" name="Google Shape;135;p20"/>
          <p:cNvSpPr/>
          <p:nvPr/>
        </p:nvSpPr>
        <p:spPr>
          <a:xfrm>
            <a:off x="10977000" y="1605400"/>
            <a:ext cx="805600" cy="805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6" name="Google Shape;136;p20"/>
          <p:cNvSpPr/>
          <p:nvPr/>
        </p:nvSpPr>
        <p:spPr>
          <a:xfrm flipH="1">
            <a:off x="8907000" y="0"/>
            <a:ext cx="3285000" cy="141180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6715891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823764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/>
          <p:nvPr/>
        </p:nvSpPr>
        <p:spPr>
          <a:xfrm flipH="1">
            <a:off x="7913869" y="-77766"/>
            <a:ext cx="4364999" cy="187595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0" name="Google Shape;140;p22"/>
          <p:cNvSpPr/>
          <p:nvPr/>
        </p:nvSpPr>
        <p:spPr>
          <a:xfrm>
            <a:off x="265067" y="141067"/>
            <a:ext cx="956000" cy="956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41" name="Google Shape;141;p22"/>
          <p:cNvGrpSpPr/>
          <p:nvPr/>
        </p:nvGrpSpPr>
        <p:grpSpPr>
          <a:xfrm rot="10800000" flipH="1">
            <a:off x="-3729" y="5792018"/>
            <a:ext cx="1849680" cy="1122783"/>
            <a:chOff x="1367050" y="3059225"/>
            <a:chExt cx="1407100" cy="848450"/>
          </a:xfrm>
        </p:grpSpPr>
        <p:sp>
          <p:nvSpPr>
            <p:cNvPr id="142" name="Google Shape;142;p2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" name="Google Shape;143;p2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44" name="Google Shape;144;p22"/>
          <p:cNvSpPr/>
          <p:nvPr/>
        </p:nvSpPr>
        <p:spPr>
          <a:xfrm rot="10800000">
            <a:off x="1102326" y="6223374"/>
            <a:ext cx="1776109" cy="718260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5" name="Google Shape;145;p22"/>
          <p:cNvSpPr/>
          <p:nvPr/>
        </p:nvSpPr>
        <p:spPr>
          <a:xfrm>
            <a:off x="11523400" y="938900"/>
            <a:ext cx="404000" cy="40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6" name="Google Shape;146;p22"/>
          <p:cNvSpPr/>
          <p:nvPr/>
        </p:nvSpPr>
        <p:spPr>
          <a:xfrm flipH="1">
            <a:off x="10317469" y="1"/>
            <a:ext cx="1874531" cy="80562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837616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oogle Shape;148;p23"/>
          <p:cNvGrpSpPr/>
          <p:nvPr/>
        </p:nvGrpSpPr>
        <p:grpSpPr>
          <a:xfrm rot="10800000" flipH="1">
            <a:off x="10163674" y="5428398"/>
            <a:ext cx="2028617" cy="1429517"/>
            <a:chOff x="7738102" y="0"/>
            <a:chExt cx="1405898" cy="1007175"/>
          </a:xfrm>
        </p:grpSpPr>
        <p:sp>
          <p:nvSpPr>
            <p:cNvPr id="149" name="Google Shape;149;p23"/>
            <p:cNvSpPr/>
            <p:nvPr/>
          </p:nvSpPr>
          <p:spPr>
            <a:xfrm>
              <a:off x="8642550" y="704175"/>
              <a:ext cx="303000" cy="303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" name="Google Shape;150;p23"/>
            <p:cNvSpPr/>
            <p:nvPr/>
          </p:nvSpPr>
          <p:spPr>
            <a:xfrm flipH="1">
              <a:off x="7738102" y="0"/>
              <a:ext cx="1405898" cy="604215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51" name="Google Shape;151;p23"/>
          <p:cNvSpPr/>
          <p:nvPr/>
        </p:nvSpPr>
        <p:spPr>
          <a:xfrm rot="10800000">
            <a:off x="21" y="35"/>
            <a:ext cx="2888080" cy="946565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43897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">
  <p:cSld name="Table of content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"/>
          <p:cNvSpPr/>
          <p:nvPr/>
        </p:nvSpPr>
        <p:spPr>
          <a:xfrm rot="2700000">
            <a:off x="6659259" y="2009369"/>
            <a:ext cx="959820" cy="1071476"/>
          </a:xfrm>
          <a:custGeom>
            <a:avLst/>
            <a:gdLst/>
            <a:ahLst/>
            <a:cxnLst/>
            <a:rect l="l" t="t" r="r" b="b"/>
            <a:pathLst>
              <a:path w="8622" h="9625" extrusionOk="0">
                <a:moveTo>
                  <a:pt x="4436" y="0"/>
                </a:moveTo>
                <a:cubicBezTo>
                  <a:pt x="1928" y="0"/>
                  <a:pt x="0" y="4791"/>
                  <a:pt x="1452" y="7627"/>
                </a:cubicBezTo>
                <a:cubicBezTo>
                  <a:pt x="2178" y="9033"/>
                  <a:pt x="3530" y="9624"/>
                  <a:pt x="4819" y="9624"/>
                </a:cubicBezTo>
                <a:cubicBezTo>
                  <a:pt x="6203" y="9624"/>
                  <a:pt x="7514" y="8941"/>
                  <a:pt x="7896" y="7850"/>
                </a:cubicBezTo>
                <a:cubicBezTo>
                  <a:pt x="8622" y="5744"/>
                  <a:pt x="7771" y="332"/>
                  <a:pt x="4646" y="11"/>
                </a:cubicBezTo>
                <a:cubicBezTo>
                  <a:pt x="4576" y="4"/>
                  <a:pt x="4506" y="0"/>
                  <a:pt x="44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4" name="Google Shape;154;p24"/>
          <p:cNvSpPr/>
          <p:nvPr/>
        </p:nvSpPr>
        <p:spPr>
          <a:xfrm rot="-5400000">
            <a:off x="7494991" y="2160964"/>
            <a:ext cx="3623045" cy="5771027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5" name="Google Shape;155;p24"/>
          <p:cNvSpPr/>
          <p:nvPr/>
        </p:nvSpPr>
        <p:spPr>
          <a:xfrm flipH="1">
            <a:off x="6197626" y="5327733"/>
            <a:ext cx="5632793" cy="1622131"/>
          </a:xfrm>
          <a:custGeom>
            <a:avLst/>
            <a:gdLst/>
            <a:ahLst/>
            <a:cxnLst/>
            <a:rect l="l" t="t" r="r" b="b"/>
            <a:pathLst>
              <a:path w="24467" h="7122" extrusionOk="0">
                <a:moveTo>
                  <a:pt x="8321" y="1"/>
                </a:moveTo>
                <a:cubicBezTo>
                  <a:pt x="8202" y="1"/>
                  <a:pt x="8084" y="3"/>
                  <a:pt x="7965" y="7"/>
                </a:cubicBezTo>
                <a:cubicBezTo>
                  <a:pt x="6235" y="77"/>
                  <a:pt x="4506" y="621"/>
                  <a:pt x="3069" y="1570"/>
                </a:cubicBezTo>
                <a:cubicBezTo>
                  <a:pt x="1604" y="2504"/>
                  <a:pt x="377" y="3955"/>
                  <a:pt x="84" y="5657"/>
                </a:cubicBezTo>
                <a:cubicBezTo>
                  <a:pt x="0" y="6131"/>
                  <a:pt x="14" y="6633"/>
                  <a:pt x="98" y="7107"/>
                </a:cubicBezTo>
                <a:lnTo>
                  <a:pt x="5440" y="7107"/>
                </a:lnTo>
                <a:cubicBezTo>
                  <a:pt x="5761" y="6103"/>
                  <a:pt x="6556" y="5238"/>
                  <a:pt x="7477" y="4652"/>
                </a:cubicBezTo>
                <a:cubicBezTo>
                  <a:pt x="8523" y="3969"/>
                  <a:pt x="9764" y="3564"/>
                  <a:pt x="11020" y="3536"/>
                </a:cubicBezTo>
                <a:cubicBezTo>
                  <a:pt x="11121" y="3532"/>
                  <a:pt x="11221" y="3530"/>
                  <a:pt x="11322" y="3530"/>
                </a:cubicBezTo>
                <a:cubicBezTo>
                  <a:pt x="13444" y="3530"/>
                  <a:pt x="15473" y="4495"/>
                  <a:pt x="17311" y="5587"/>
                </a:cubicBezTo>
                <a:cubicBezTo>
                  <a:pt x="18147" y="6089"/>
                  <a:pt x="18970" y="6619"/>
                  <a:pt x="19807" y="7121"/>
                </a:cubicBezTo>
                <a:lnTo>
                  <a:pt x="24466" y="7121"/>
                </a:lnTo>
                <a:cubicBezTo>
                  <a:pt x="21704" y="6131"/>
                  <a:pt x="19235" y="4387"/>
                  <a:pt x="16697" y="2867"/>
                </a:cubicBezTo>
                <a:cubicBezTo>
                  <a:pt x="14135" y="1324"/>
                  <a:pt x="11289" y="1"/>
                  <a:pt x="8321" y="1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6" name="Google Shape;156;p24"/>
          <p:cNvSpPr/>
          <p:nvPr/>
        </p:nvSpPr>
        <p:spPr>
          <a:xfrm flipH="1">
            <a:off x="60" y="-4927"/>
            <a:ext cx="1021509" cy="88311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7" name="Google Shape;157;p24"/>
          <p:cNvSpPr/>
          <p:nvPr/>
        </p:nvSpPr>
        <p:spPr>
          <a:xfrm flipH="1">
            <a:off x="311445" y="-20903"/>
            <a:ext cx="1488055" cy="583389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8" name="Google Shape;158;p24"/>
          <p:cNvSpPr/>
          <p:nvPr/>
        </p:nvSpPr>
        <p:spPr>
          <a:xfrm>
            <a:off x="470433" y="719200"/>
            <a:ext cx="313600" cy="31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9" name="Google Shape;159;p24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60" name="Google Shape;160;p24"/>
          <p:cNvSpPr txBox="1">
            <a:spLocks noGrp="1"/>
          </p:cNvSpPr>
          <p:nvPr>
            <p:ph type="subTitle" idx="1"/>
          </p:nvPr>
        </p:nvSpPr>
        <p:spPr>
          <a:xfrm>
            <a:off x="956267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1" name="Google Shape;161;p24"/>
          <p:cNvSpPr txBox="1">
            <a:spLocks noGrp="1"/>
          </p:cNvSpPr>
          <p:nvPr>
            <p:ph type="subTitle" idx="2"/>
          </p:nvPr>
        </p:nvSpPr>
        <p:spPr>
          <a:xfrm>
            <a:off x="4614428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2" name="Google Shape;162;p24"/>
          <p:cNvSpPr txBox="1">
            <a:spLocks noGrp="1"/>
          </p:cNvSpPr>
          <p:nvPr>
            <p:ph type="subTitle" idx="3"/>
          </p:nvPr>
        </p:nvSpPr>
        <p:spPr>
          <a:xfrm>
            <a:off x="8272591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63" name="Google Shape;163;p24"/>
          <p:cNvSpPr txBox="1">
            <a:spLocks noGrp="1"/>
          </p:cNvSpPr>
          <p:nvPr>
            <p:ph type="subTitle" idx="4"/>
          </p:nvPr>
        </p:nvSpPr>
        <p:spPr>
          <a:xfrm>
            <a:off x="95626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24"/>
          <p:cNvSpPr txBox="1">
            <a:spLocks noGrp="1"/>
          </p:cNvSpPr>
          <p:nvPr>
            <p:ph type="subTitle" idx="5"/>
          </p:nvPr>
        </p:nvSpPr>
        <p:spPr>
          <a:xfrm>
            <a:off x="4614432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24"/>
          <p:cNvSpPr txBox="1">
            <a:spLocks noGrp="1"/>
          </p:cNvSpPr>
          <p:nvPr>
            <p:ph type="subTitle" idx="6"/>
          </p:nvPr>
        </p:nvSpPr>
        <p:spPr>
          <a:xfrm>
            <a:off x="827259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24"/>
          <p:cNvSpPr txBox="1">
            <a:spLocks noGrp="1"/>
          </p:cNvSpPr>
          <p:nvPr>
            <p:ph type="title" idx="7" hasCustomPrompt="1"/>
          </p:nvPr>
        </p:nvSpPr>
        <p:spPr>
          <a:xfrm>
            <a:off x="956267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7" name="Google Shape;167;p24"/>
          <p:cNvSpPr txBox="1">
            <a:spLocks noGrp="1"/>
          </p:cNvSpPr>
          <p:nvPr>
            <p:ph type="title" idx="8" hasCustomPrompt="1"/>
          </p:nvPr>
        </p:nvSpPr>
        <p:spPr>
          <a:xfrm>
            <a:off x="4614433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8" name="Google Shape;168;p24"/>
          <p:cNvSpPr txBox="1">
            <a:spLocks noGrp="1"/>
          </p:cNvSpPr>
          <p:nvPr>
            <p:ph type="title" idx="9" hasCustomPrompt="1"/>
          </p:nvPr>
        </p:nvSpPr>
        <p:spPr>
          <a:xfrm>
            <a:off x="8272600" y="16730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9" name="Google Shape;169;p24"/>
          <p:cNvSpPr txBox="1">
            <a:spLocks noGrp="1"/>
          </p:cNvSpPr>
          <p:nvPr>
            <p:ph type="subTitle" idx="13"/>
          </p:nvPr>
        </p:nvSpPr>
        <p:spPr>
          <a:xfrm>
            <a:off x="956267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0" name="Google Shape;170;p24"/>
          <p:cNvSpPr txBox="1">
            <a:spLocks noGrp="1"/>
          </p:cNvSpPr>
          <p:nvPr>
            <p:ph type="subTitle" idx="14"/>
          </p:nvPr>
        </p:nvSpPr>
        <p:spPr>
          <a:xfrm>
            <a:off x="4614428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1" name="Google Shape;171;p24"/>
          <p:cNvSpPr txBox="1">
            <a:spLocks noGrp="1"/>
          </p:cNvSpPr>
          <p:nvPr>
            <p:ph type="subTitle" idx="15"/>
          </p:nvPr>
        </p:nvSpPr>
        <p:spPr>
          <a:xfrm>
            <a:off x="8272591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2" name="Google Shape;172;p24"/>
          <p:cNvSpPr txBox="1">
            <a:spLocks noGrp="1"/>
          </p:cNvSpPr>
          <p:nvPr>
            <p:ph type="subTitle" idx="16"/>
          </p:nvPr>
        </p:nvSpPr>
        <p:spPr>
          <a:xfrm>
            <a:off x="95626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24"/>
          <p:cNvSpPr txBox="1">
            <a:spLocks noGrp="1"/>
          </p:cNvSpPr>
          <p:nvPr>
            <p:ph type="subTitle" idx="17"/>
          </p:nvPr>
        </p:nvSpPr>
        <p:spPr>
          <a:xfrm>
            <a:off x="4614432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24"/>
          <p:cNvSpPr txBox="1">
            <a:spLocks noGrp="1"/>
          </p:cNvSpPr>
          <p:nvPr>
            <p:ph type="subTitle" idx="18"/>
          </p:nvPr>
        </p:nvSpPr>
        <p:spPr>
          <a:xfrm>
            <a:off x="827259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24"/>
          <p:cNvSpPr txBox="1">
            <a:spLocks noGrp="1"/>
          </p:cNvSpPr>
          <p:nvPr>
            <p:ph type="title" idx="19" hasCustomPrompt="1"/>
          </p:nvPr>
        </p:nvSpPr>
        <p:spPr>
          <a:xfrm>
            <a:off x="956267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6" name="Google Shape;176;p24"/>
          <p:cNvSpPr txBox="1">
            <a:spLocks noGrp="1"/>
          </p:cNvSpPr>
          <p:nvPr>
            <p:ph type="title" idx="20" hasCustomPrompt="1"/>
          </p:nvPr>
        </p:nvSpPr>
        <p:spPr>
          <a:xfrm>
            <a:off x="4614433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7" name="Google Shape;177;p24"/>
          <p:cNvSpPr txBox="1">
            <a:spLocks noGrp="1"/>
          </p:cNvSpPr>
          <p:nvPr>
            <p:ph type="title" idx="21" hasCustomPrompt="1"/>
          </p:nvPr>
        </p:nvSpPr>
        <p:spPr>
          <a:xfrm>
            <a:off x="8272600" y="4035133"/>
            <a:ext cx="76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4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49101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oogle Shape;59;p9"/>
          <p:cNvGrpSpPr/>
          <p:nvPr/>
        </p:nvGrpSpPr>
        <p:grpSpPr>
          <a:xfrm>
            <a:off x="-134" y="1"/>
            <a:ext cx="12192091" cy="3596065"/>
            <a:chOff x="-100" y="0"/>
            <a:chExt cx="9144068" cy="2783907"/>
          </a:xfrm>
        </p:grpSpPr>
        <p:sp>
          <p:nvSpPr>
            <p:cNvPr id="60" name="Google Shape;60;p9"/>
            <p:cNvSpPr/>
            <p:nvPr/>
          </p:nvSpPr>
          <p:spPr>
            <a:xfrm>
              <a:off x="-100" y="0"/>
              <a:ext cx="9144000" cy="236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" name="Google Shape;61;p9"/>
            <p:cNvSpPr/>
            <p:nvPr/>
          </p:nvSpPr>
          <p:spPr>
            <a:xfrm rot="10800000" flipH="1">
              <a:off x="0" y="2356524"/>
              <a:ext cx="9143968" cy="427384"/>
            </a:xfrm>
            <a:custGeom>
              <a:avLst/>
              <a:gdLst/>
              <a:ahLst/>
              <a:cxnLst/>
              <a:rect l="l" t="t" r="r" b="b"/>
              <a:pathLst>
                <a:path w="36002" h="11620" extrusionOk="0">
                  <a:moveTo>
                    <a:pt x="36002" y="0"/>
                  </a:moveTo>
                  <a:cubicBezTo>
                    <a:pt x="34719" y="223"/>
                    <a:pt x="33463" y="865"/>
                    <a:pt x="32375" y="1632"/>
                  </a:cubicBezTo>
                  <a:cubicBezTo>
                    <a:pt x="30729" y="2818"/>
                    <a:pt x="29334" y="4338"/>
                    <a:pt x="27688" y="5538"/>
                  </a:cubicBezTo>
                  <a:cubicBezTo>
                    <a:pt x="25164" y="7393"/>
                    <a:pt x="22039" y="8439"/>
                    <a:pt x="18887" y="8467"/>
                  </a:cubicBezTo>
                  <a:cubicBezTo>
                    <a:pt x="18805" y="8468"/>
                    <a:pt x="18723" y="8469"/>
                    <a:pt x="18641" y="8469"/>
                  </a:cubicBezTo>
                  <a:cubicBezTo>
                    <a:pt x="16159" y="8469"/>
                    <a:pt x="13715" y="7869"/>
                    <a:pt x="11271" y="7504"/>
                  </a:cubicBezTo>
                  <a:cubicBezTo>
                    <a:pt x="10215" y="7354"/>
                    <a:pt x="9136" y="7249"/>
                    <a:pt x="8065" y="7249"/>
                  </a:cubicBezTo>
                  <a:cubicBezTo>
                    <a:pt x="6561" y="7249"/>
                    <a:pt x="5074" y="7456"/>
                    <a:pt x="3697" y="8035"/>
                  </a:cubicBezTo>
                  <a:cubicBezTo>
                    <a:pt x="2079" y="8718"/>
                    <a:pt x="670" y="10043"/>
                    <a:pt x="0" y="11619"/>
                  </a:cubicBezTo>
                  <a:lnTo>
                    <a:pt x="36002" y="11619"/>
                  </a:lnTo>
                  <a:lnTo>
                    <a:pt x="3600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title" idx="2"/>
          </p:nvPr>
        </p:nvSpPr>
        <p:spPr>
          <a:xfrm>
            <a:off x="9508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ubTitle" idx="1"/>
          </p:nvPr>
        </p:nvSpPr>
        <p:spPr>
          <a:xfrm>
            <a:off x="9508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title" idx="3"/>
          </p:nvPr>
        </p:nvSpPr>
        <p:spPr>
          <a:xfrm>
            <a:off x="44652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ubTitle" idx="4"/>
          </p:nvPr>
        </p:nvSpPr>
        <p:spPr>
          <a:xfrm>
            <a:off x="44652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title" idx="5"/>
          </p:nvPr>
        </p:nvSpPr>
        <p:spPr>
          <a:xfrm>
            <a:off x="79796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subTitle" idx="6"/>
          </p:nvPr>
        </p:nvSpPr>
        <p:spPr>
          <a:xfrm>
            <a:off x="79796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9" name="Google Shape;69;p9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0" name="Google Shape;70;p9"/>
          <p:cNvSpPr txBox="1">
            <a:spLocks noGrp="1"/>
          </p:cNvSpPr>
          <p:nvPr>
            <p:ph type="title" idx="7" hasCustomPrompt="1"/>
          </p:nvPr>
        </p:nvSpPr>
        <p:spPr>
          <a:xfrm>
            <a:off x="20862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1" name="Google Shape;71;p9"/>
          <p:cNvSpPr txBox="1">
            <a:spLocks noGrp="1"/>
          </p:cNvSpPr>
          <p:nvPr>
            <p:ph type="title" idx="8" hasCustomPrompt="1"/>
          </p:nvPr>
        </p:nvSpPr>
        <p:spPr>
          <a:xfrm>
            <a:off x="56006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2" name="Google Shape;72;p9"/>
          <p:cNvSpPr txBox="1">
            <a:spLocks noGrp="1"/>
          </p:cNvSpPr>
          <p:nvPr>
            <p:ph type="title" idx="9" hasCustomPrompt="1"/>
          </p:nvPr>
        </p:nvSpPr>
        <p:spPr>
          <a:xfrm>
            <a:off x="91150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00081457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5"/>
          <p:cNvSpPr/>
          <p:nvPr/>
        </p:nvSpPr>
        <p:spPr>
          <a:xfrm flipH="1">
            <a:off x="68" y="-4935"/>
            <a:ext cx="1596937" cy="1380604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0" name="Google Shape;180;p25"/>
          <p:cNvSpPr/>
          <p:nvPr/>
        </p:nvSpPr>
        <p:spPr>
          <a:xfrm>
            <a:off x="1729308" y="593373"/>
            <a:ext cx="490400" cy="49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1" name="Google Shape;181;p2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82" name="Google Shape;182;p25"/>
          <p:cNvSpPr txBox="1">
            <a:spLocks noGrp="1"/>
          </p:cNvSpPr>
          <p:nvPr>
            <p:ph type="subTitle" idx="1"/>
          </p:nvPr>
        </p:nvSpPr>
        <p:spPr>
          <a:xfrm>
            <a:off x="956267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3" name="Google Shape;183;p25"/>
          <p:cNvSpPr txBox="1">
            <a:spLocks noGrp="1"/>
          </p:cNvSpPr>
          <p:nvPr>
            <p:ph type="subTitle" idx="2"/>
          </p:nvPr>
        </p:nvSpPr>
        <p:spPr>
          <a:xfrm>
            <a:off x="4614428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4" name="Google Shape;184;p25"/>
          <p:cNvSpPr txBox="1">
            <a:spLocks noGrp="1"/>
          </p:cNvSpPr>
          <p:nvPr>
            <p:ph type="subTitle" idx="3"/>
          </p:nvPr>
        </p:nvSpPr>
        <p:spPr>
          <a:xfrm>
            <a:off x="8272591" y="23375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5" name="Google Shape;185;p25"/>
          <p:cNvSpPr txBox="1">
            <a:spLocks noGrp="1"/>
          </p:cNvSpPr>
          <p:nvPr>
            <p:ph type="subTitle" idx="4"/>
          </p:nvPr>
        </p:nvSpPr>
        <p:spPr>
          <a:xfrm>
            <a:off x="95626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25"/>
          <p:cNvSpPr txBox="1">
            <a:spLocks noGrp="1"/>
          </p:cNvSpPr>
          <p:nvPr>
            <p:ph type="subTitle" idx="5"/>
          </p:nvPr>
        </p:nvSpPr>
        <p:spPr>
          <a:xfrm>
            <a:off x="4614432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25"/>
          <p:cNvSpPr txBox="1">
            <a:spLocks noGrp="1"/>
          </p:cNvSpPr>
          <p:nvPr>
            <p:ph type="subTitle" idx="6"/>
          </p:nvPr>
        </p:nvSpPr>
        <p:spPr>
          <a:xfrm>
            <a:off x="8272597" y="27527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25"/>
          <p:cNvSpPr txBox="1">
            <a:spLocks noGrp="1"/>
          </p:cNvSpPr>
          <p:nvPr>
            <p:ph type="subTitle" idx="7"/>
          </p:nvPr>
        </p:nvSpPr>
        <p:spPr>
          <a:xfrm>
            <a:off x="956267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89" name="Google Shape;189;p25"/>
          <p:cNvSpPr txBox="1">
            <a:spLocks noGrp="1"/>
          </p:cNvSpPr>
          <p:nvPr>
            <p:ph type="subTitle" idx="8"/>
          </p:nvPr>
        </p:nvSpPr>
        <p:spPr>
          <a:xfrm>
            <a:off x="4614428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0" name="Google Shape;190;p25"/>
          <p:cNvSpPr txBox="1">
            <a:spLocks noGrp="1"/>
          </p:cNvSpPr>
          <p:nvPr>
            <p:ph type="subTitle" idx="9"/>
          </p:nvPr>
        </p:nvSpPr>
        <p:spPr>
          <a:xfrm>
            <a:off x="8272591" y="46996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1" name="Google Shape;191;p25"/>
          <p:cNvSpPr txBox="1">
            <a:spLocks noGrp="1"/>
          </p:cNvSpPr>
          <p:nvPr>
            <p:ph type="subTitle" idx="13"/>
          </p:nvPr>
        </p:nvSpPr>
        <p:spPr>
          <a:xfrm>
            <a:off x="95626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25"/>
          <p:cNvSpPr txBox="1">
            <a:spLocks noGrp="1"/>
          </p:cNvSpPr>
          <p:nvPr>
            <p:ph type="subTitle" idx="14"/>
          </p:nvPr>
        </p:nvSpPr>
        <p:spPr>
          <a:xfrm>
            <a:off x="4614432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25"/>
          <p:cNvSpPr txBox="1">
            <a:spLocks noGrp="1"/>
          </p:cNvSpPr>
          <p:nvPr>
            <p:ph type="subTitle" idx="15"/>
          </p:nvPr>
        </p:nvSpPr>
        <p:spPr>
          <a:xfrm>
            <a:off x="8272597" y="5114800"/>
            <a:ext cx="2974000" cy="10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25"/>
          <p:cNvSpPr/>
          <p:nvPr/>
        </p:nvSpPr>
        <p:spPr>
          <a:xfrm rot="10800000" flipH="1">
            <a:off x="8151939" y="5719488"/>
            <a:ext cx="428103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831576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>
  <p:cSld name="1_Title and two columns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6"/>
          <p:cNvSpPr/>
          <p:nvPr/>
        </p:nvSpPr>
        <p:spPr>
          <a:xfrm>
            <a:off x="569163" y="337529"/>
            <a:ext cx="763600" cy="76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97" name="Google Shape;197;p26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98" name="Google Shape;198;p26"/>
          <p:cNvSpPr txBox="1">
            <a:spLocks noGrp="1"/>
          </p:cNvSpPr>
          <p:nvPr>
            <p:ph type="subTitle" idx="1"/>
          </p:nvPr>
        </p:nvSpPr>
        <p:spPr>
          <a:xfrm>
            <a:off x="956267" y="1667267"/>
            <a:ext cx="48844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9" name="Google Shape;199;p26"/>
          <p:cNvSpPr txBox="1">
            <a:spLocks noGrp="1"/>
          </p:cNvSpPr>
          <p:nvPr>
            <p:ph type="subTitle" idx="2"/>
          </p:nvPr>
        </p:nvSpPr>
        <p:spPr>
          <a:xfrm>
            <a:off x="956267" y="2261400"/>
            <a:ext cx="4884400" cy="38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26"/>
          <p:cNvSpPr txBox="1">
            <a:spLocks noGrp="1"/>
          </p:cNvSpPr>
          <p:nvPr>
            <p:ph type="subTitle" idx="3"/>
          </p:nvPr>
        </p:nvSpPr>
        <p:spPr>
          <a:xfrm>
            <a:off x="6356633" y="1667267"/>
            <a:ext cx="48844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01" name="Google Shape;201;p26"/>
          <p:cNvSpPr txBox="1">
            <a:spLocks noGrp="1"/>
          </p:cNvSpPr>
          <p:nvPr>
            <p:ph type="subTitle" idx="4"/>
          </p:nvPr>
        </p:nvSpPr>
        <p:spPr>
          <a:xfrm>
            <a:off x="6356633" y="2261400"/>
            <a:ext cx="4884400" cy="38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26"/>
          <p:cNvSpPr/>
          <p:nvPr/>
        </p:nvSpPr>
        <p:spPr>
          <a:xfrm rot="10800000" flipH="1">
            <a:off x="10777034" y="5634677"/>
            <a:ext cx="1414940" cy="122332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216773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7"/>
          <p:cNvSpPr/>
          <p:nvPr/>
        </p:nvSpPr>
        <p:spPr>
          <a:xfrm>
            <a:off x="6708867" y="-63499"/>
            <a:ext cx="5841256" cy="2362209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5" name="Google Shape;205;p27"/>
          <p:cNvSpPr/>
          <p:nvPr/>
        </p:nvSpPr>
        <p:spPr>
          <a:xfrm rot="10800000" flipH="1">
            <a:off x="4076701" y="6208477"/>
            <a:ext cx="1511319" cy="64952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6" name="Google Shape;206;p27"/>
          <p:cNvSpPr/>
          <p:nvPr/>
        </p:nvSpPr>
        <p:spPr>
          <a:xfrm flipH="1">
            <a:off x="68" y="-4935"/>
            <a:ext cx="1596937" cy="1380604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7" name="Google Shape;207;p27"/>
          <p:cNvSpPr/>
          <p:nvPr/>
        </p:nvSpPr>
        <p:spPr>
          <a:xfrm>
            <a:off x="1729308" y="593373"/>
            <a:ext cx="490400" cy="49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8" name="Google Shape;208;p27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209" name="Google Shape;209;p27"/>
          <p:cNvSpPr txBox="1">
            <a:spLocks noGrp="1"/>
          </p:cNvSpPr>
          <p:nvPr>
            <p:ph type="subTitle" idx="1"/>
          </p:nvPr>
        </p:nvSpPr>
        <p:spPr>
          <a:xfrm>
            <a:off x="4868428" y="27733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0" name="Google Shape;210;p27"/>
          <p:cNvSpPr txBox="1">
            <a:spLocks noGrp="1"/>
          </p:cNvSpPr>
          <p:nvPr>
            <p:ph type="subTitle" idx="2"/>
          </p:nvPr>
        </p:nvSpPr>
        <p:spPr>
          <a:xfrm>
            <a:off x="8272591" y="27733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1" name="Google Shape;211;p27"/>
          <p:cNvSpPr txBox="1">
            <a:spLocks noGrp="1"/>
          </p:cNvSpPr>
          <p:nvPr>
            <p:ph type="subTitle" idx="3"/>
          </p:nvPr>
        </p:nvSpPr>
        <p:spPr>
          <a:xfrm>
            <a:off x="4868432" y="31877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2" name="Google Shape;212;p27"/>
          <p:cNvSpPr txBox="1">
            <a:spLocks noGrp="1"/>
          </p:cNvSpPr>
          <p:nvPr>
            <p:ph type="subTitle" idx="4"/>
          </p:nvPr>
        </p:nvSpPr>
        <p:spPr>
          <a:xfrm>
            <a:off x="8272597" y="31877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27"/>
          <p:cNvSpPr txBox="1">
            <a:spLocks noGrp="1"/>
          </p:cNvSpPr>
          <p:nvPr>
            <p:ph type="subTitle" idx="5"/>
          </p:nvPr>
        </p:nvSpPr>
        <p:spPr>
          <a:xfrm>
            <a:off x="4868428" y="49068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4" name="Google Shape;214;p27"/>
          <p:cNvSpPr txBox="1">
            <a:spLocks noGrp="1"/>
          </p:cNvSpPr>
          <p:nvPr>
            <p:ph type="subTitle" idx="6"/>
          </p:nvPr>
        </p:nvSpPr>
        <p:spPr>
          <a:xfrm>
            <a:off x="8272591" y="4906800"/>
            <a:ext cx="2974000" cy="4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15" name="Google Shape;215;p27"/>
          <p:cNvSpPr txBox="1">
            <a:spLocks noGrp="1"/>
          </p:cNvSpPr>
          <p:nvPr>
            <p:ph type="subTitle" idx="7"/>
          </p:nvPr>
        </p:nvSpPr>
        <p:spPr>
          <a:xfrm>
            <a:off x="4868432" y="53220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27"/>
          <p:cNvSpPr txBox="1">
            <a:spLocks noGrp="1"/>
          </p:cNvSpPr>
          <p:nvPr>
            <p:ph type="subTitle" idx="8"/>
          </p:nvPr>
        </p:nvSpPr>
        <p:spPr>
          <a:xfrm>
            <a:off x="8272597" y="5322000"/>
            <a:ext cx="297400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27"/>
          <p:cNvSpPr txBox="1">
            <a:spLocks noGrp="1"/>
          </p:cNvSpPr>
          <p:nvPr>
            <p:ph type="title" idx="9" hasCustomPrompt="1"/>
          </p:nvPr>
        </p:nvSpPr>
        <p:spPr>
          <a:xfrm>
            <a:off x="4868433" y="22444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8" name="Google Shape;218;p27"/>
          <p:cNvSpPr txBox="1">
            <a:spLocks noGrp="1"/>
          </p:cNvSpPr>
          <p:nvPr>
            <p:ph type="title" idx="13" hasCustomPrompt="1"/>
          </p:nvPr>
        </p:nvSpPr>
        <p:spPr>
          <a:xfrm>
            <a:off x="4868433" y="43779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9" name="Google Shape;219;p27"/>
          <p:cNvSpPr txBox="1">
            <a:spLocks noGrp="1"/>
          </p:cNvSpPr>
          <p:nvPr>
            <p:ph type="title" idx="14" hasCustomPrompt="1"/>
          </p:nvPr>
        </p:nvSpPr>
        <p:spPr>
          <a:xfrm>
            <a:off x="8272600" y="22444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20" name="Google Shape;220;p27"/>
          <p:cNvSpPr txBox="1">
            <a:spLocks noGrp="1"/>
          </p:cNvSpPr>
          <p:nvPr>
            <p:ph type="title" idx="15" hasCustomPrompt="1"/>
          </p:nvPr>
        </p:nvSpPr>
        <p:spPr>
          <a:xfrm>
            <a:off x="8272600" y="4377984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32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55066531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Two columns"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8"/>
          <p:cNvSpPr/>
          <p:nvPr/>
        </p:nvSpPr>
        <p:spPr>
          <a:xfrm>
            <a:off x="9248867" y="1"/>
            <a:ext cx="2908967" cy="1176388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23" name="Google Shape;223;p28"/>
          <p:cNvGrpSpPr/>
          <p:nvPr/>
        </p:nvGrpSpPr>
        <p:grpSpPr>
          <a:xfrm>
            <a:off x="1" y="-3066"/>
            <a:ext cx="6542812" cy="6871041"/>
            <a:chOff x="0" y="-2306"/>
            <a:chExt cx="4986899" cy="5153281"/>
          </a:xfrm>
        </p:grpSpPr>
        <p:sp>
          <p:nvSpPr>
            <p:cNvPr id="224" name="Google Shape;224;p28"/>
            <p:cNvSpPr/>
            <p:nvPr/>
          </p:nvSpPr>
          <p:spPr>
            <a:xfrm rot="-5400000">
              <a:off x="-289350" y="289625"/>
              <a:ext cx="5150700" cy="45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" name="Google Shape;225;p28"/>
            <p:cNvSpPr/>
            <p:nvPr/>
          </p:nvSpPr>
          <p:spPr>
            <a:xfrm rot="5400000" flipH="1">
              <a:off x="2201406" y="2360307"/>
              <a:ext cx="5148106" cy="422881"/>
            </a:xfrm>
            <a:custGeom>
              <a:avLst/>
              <a:gdLst/>
              <a:ahLst/>
              <a:cxnLst/>
              <a:rect l="l" t="t" r="r" b="b"/>
              <a:pathLst>
                <a:path w="36002" h="11620" extrusionOk="0">
                  <a:moveTo>
                    <a:pt x="36002" y="0"/>
                  </a:moveTo>
                  <a:cubicBezTo>
                    <a:pt x="34719" y="223"/>
                    <a:pt x="33463" y="865"/>
                    <a:pt x="32375" y="1632"/>
                  </a:cubicBezTo>
                  <a:cubicBezTo>
                    <a:pt x="30729" y="2818"/>
                    <a:pt x="29334" y="4338"/>
                    <a:pt x="27688" y="5538"/>
                  </a:cubicBezTo>
                  <a:cubicBezTo>
                    <a:pt x="25164" y="7393"/>
                    <a:pt x="22039" y="8439"/>
                    <a:pt x="18887" y="8467"/>
                  </a:cubicBezTo>
                  <a:cubicBezTo>
                    <a:pt x="18805" y="8468"/>
                    <a:pt x="18723" y="8469"/>
                    <a:pt x="18641" y="8469"/>
                  </a:cubicBezTo>
                  <a:cubicBezTo>
                    <a:pt x="16159" y="8469"/>
                    <a:pt x="13715" y="7869"/>
                    <a:pt x="11271" y="7504"/>
                  </a:cubicBezTo>
                  <a:cubicBezTo>
                    <a:pt x="10215" y="7354"/>
                    <a:pt x="9136" y="7249"/>
                    <a:pt x="8065" y="7249"/>
                  </a:cubicBezTo>
                  <a:cubicBezTo>
                    <a:pt x="6561" y="7249"/>
                    <a:pt x="5074" y="7456"/>
                    <a:pt x="3697" y="8035"/>
                  </a:cubicBezTo>
                  <a:cubicBezTo>
                    <a:pt x="2079" y="8718"/>
                    <a:pt x="670" y="10043"/>
                    <a:pt x="0" y="11619"/>
                  </a:cubicBezTo>
                  <a:lnTo>
                    <a:pt x="36002" y="11619"/>
                  </a:lnTo>
                  <a:lnTo>
                    <a:pt x="3600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26" name="Google Shape;226;p28"/>
          <p:cNvSpPr/>
          <p:nvPr/>
        </p:nvSpPr>
        <p:spPr>
          <a:xfrm>
            <a:off x="521300" y="4484900"/>
            <a:ext cx="478800" cy="478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7" name="Google Shape;227;p28"/>
          <p:cNvSpPr/>
          <p:nvPr/>
        </p:nvSpPr>
        <p:spPr>
          <a:xfrm rot="10800000">
            <a:off x="20" y="5220973"/>
            <a:ext cx="1893681" cy="1637027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8" name="Google Shape;228;p28"/>
          <p:cNvSpPr/>
          <p:nvPr/>
        </p:nvSpPr>
        <p:spPr>
          <a:xfrm>
            <a:off x="10177267" y="383567"/>
            <a:ext cx="1342400" cy="1342400"/>
          </a:xfrm>
          <a:prstGeom prst="ellipse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9" name="Google Shape;229;p28"/>
          <p:cNvSpPr txBox="1">
            <a:spLocks noGrp="1"/>
          </p:cNvSpPr>
          <p:nvPr>
            <p:ph type="title"/>
          </p:nvPr>
        </p:nvSpPr>
        <p:spPr>
          <a:xfrm>
            <a:off x="1508667" y="17258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0" name="Google Shape;230;p28"/>
          <p:cNvSpPr txBox="1">
            <a:spLocks noGrp="1"/>
          </p:cNvSpPr>
          <p:nvPr>
            <p:ph type="subTitle" idx="1"/>
          </p:nvPr>
        </p:nvSpPr>
        <p:spPr>
          <a:xfrm>
            <a:off x="1508667" y="31972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31" name="Google Shape;231;p28"/>
          <p:cNvSpPr txBox="1">
            <a:spLocks noGrp="1"/>
          </p:cNvSpPr>
          <p:nvPr>
            <p:ph type="title" idx="2"/>
          </p:nvPr>
        </p:nvSpPr>
        <p:spPr>
          <a:xfrm>
            <a:off x="6488933" y="17258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2" name="Google Shape;232;p28"/>
          <p:cNvSpPr txBox="1">
            <a:spLocks noGrp="1"/>
          </p:cNvSpPr>
          <p:nvPr>
            <p:ph type="subTitle" idx="3"/>
          </p:nvPr>
        </p:nvSpPr>
        <p:spPr>
          <a:xfrm>
            <a:off x="6488933" y="3197267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33" name="Google Shape;233;p28"/>
          <p:cNvSpPr/>
          <p:nvPr/>
        </p:nvSpPr>
        <p:spPr>
          <a:xfrm>
            <a:off x="1088133" y="5848525"/>
            <a:ext cx="3028395" cy="1079220"/>
          </a:xfrm>
          <a:custGeom>
            <a:avLst/>
            <a:gdLst/>
            <a:ahLst/>
            <a:cxnLst/>
            <a:rect l="l" t="t" r="r" b="b"/>
            <a:pathLst>
              <a:path w="21635" h="7710" extrusionOk="0">
                <a:moveTo>
                  <a:pt x="8230" y="0"/>
                </a:moveTo>
                <a:cubicBezTo>
                  <a:pt x="7155" y="0"/>
                  <a:pt x="6036" y="381"/>
                  <a:pt x="5092" y="930"/>
                </a:cubicBezTo>
                <a:cubicBezTo>
                  <a:pt x="2567" y="2381"/>
                  <a:pt x="698" y="4891"/>
                  <a:pt x="1" y="7709"/>
                </a:cubicBezTo>
                <a:lnTo>
                  <a:pt x="21635" y="7709"/>
                </a:lnTo>
                <a:cubicBezTo>
                  <a:pt x="21635" y="7444"/>
                  <a:pt x="21621" y="7165"/>
                  <a:pt x="21537" y="6900"/>
                </a:cubicBezTo>
                <a:cubicBezTo>
                  <a:pt x="21133" y="5505"/>
                  <a:pt x="19473" y="4947"/>
                  <a:pt x="18050" y="4891"/>
                </a:cubicBezTo>
                <a:cubicBezTo>
                  <a:pt x="16613" y="4822"/>
                  <a:pt x="15079" y="5031"/>
                  <a:pt x="13824" y="4320"/>
                </a:cubicBezTo>
                <a:cubicBezTo>
                  <a:pt x="12275" y="3427"/>
                  <a:pt x="11662" y="1418"/>
                  <a:pt x="10141" y="498"/>
                </a:cubicBezTo>
                <a:cubicBezTo>
                  <a:pt x="9557" y="149"/>
                  <a:pt x="8902" y="0"/>
                  <a:pt x="8230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075152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 Layout 1">
    <p:bg>
      <p:bgPr>
        <a:solidFill>
          <a:schemeClr val="lt1"/>
        </a:solid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9"/>
          <p:cNvSpPr/>
          <p:nvPr/>
        </p:nvSpPr>
        <p:spPr>
          <a:xfrm flipH="1">
            <a:off x="269000" y="1075927"/>
            <a:ext cx="542000" cy="54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36" name="Google Shape;236;p29"/>
          <p:cNvSpPr/>
          <p:nvPr/>
        </p:nvSpPr>
        <p:spPr>
          <a:xfrm>
            <a:off x="-6499" y="1"/>
            <a:ext cx="2210257" cy="946188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37" name="Google Shape;237;p29"/>
          <p:cNvGrpSpPr/>
          <p:nvPr/>
        </p:nvGrpSpPr>
        <p:grpSpPr>
          <a:xfrm rot="10800000">
            <a:off x="8135415" y="4352311"/>
            <a:ext cx="4056576" cy="2514919"/>
            <a:chOff x="1367050" y="3059225"/>
            <a:chExt cx="1407100" cy="848450"/>
          </a:xfrm>
        </p:grpSpPr>
        <p:sp>
          <p:nvSpPr>
            <p:cNvPr id="238" name="Google Shape;238;p29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" name="Google Shape;239;p29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40" name="Google Shape;240;p29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4751600" cy="144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4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41" name="Google Shape;241;p29"/>
          <p:cNvSpPr txBox="1"/>
          <p:nvPr/>
        </p:nvSpPr>
        <p:spPr>
          <a:xfrm>
            <a:off x="960033" y="4632784"/>
            <a:ext cx="4570800" cy="8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l" rtl="0">
              <a:spcBef>
                <a:spcPts val="400"/>
              </a:spcBef>
              <a:buClr>
                <a:srgbClr val="000000"/>
              </a:buClr>
              <a:buFont typeface="Arial"/>
              <a:buNone/>
            </a:pP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CREDITS: This presentation template was created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2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, including icons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, and infographics &amp; images by </a:t>
            </a:r>
            <a:r>
              <a:rPr lang="en" sz="1333" b="1" kern="0">
                <a:solidFill>
                  <a:srgbClr val="EEEEEE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4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333" kern="0">
                <a:solidFill>
                  <a:srgbClr val="EEEEEE"/>
                </a:solidFill>
                <a:latin typeface="Barlow"/>
                <a:ea typeface="Barlow"/>
                <a:cs typeface="Barlow"/>
                <a:sym typeface="Barlow"/>
              </a:rPr>
              <a:t>. </a:t>
            </a:r>
            <a:endParaRPr sz="1333" kern="0">
              <a:solidFill>
                <a:srgbClr val="EEEEEE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242" name="Google Shape;242;p29"/>
          <p:cNvSpPr/>
          <p:nvPr/>
        </p:nvSpPr>
        <p:spPr>
          <a:xfrm rot="10800000" flipH="1">
            <a:off x="6244933" y="4787800"/>
            <a:ext cx="5006513" cy="213403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43" name="Google Shape;243;p29"/>
          <p:cNvSpPr/>
          <p:nvPr/>
        </p:nvSpPr>
        <p:spPr>
          <a:xfrm>
            <a:off x="10466353" y="3056368"/>
            <a:ext cx="1150400" cy="1150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8108278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 rot="10800000" flipH="1">
            <a:off x="6" y="3058523"/>
            <a:ext cx="6280356" cy="3799472"/>
            <a:chOff x="1367050" y="3059225"/>
            <a:chExt cx="1407100" cy="848450"/>
          </a:xfrm>
        </p:grpSpPr>
        <p:sp>
          <p:nvSpPr>
            <p:cNvPr id="10" name="Google Shape;10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2" name="Google Shape;12;p2"/>
          <p:cNvSpPr/>
          <p:nvPr/>
        </p:nvSpPr>
        <p:spPr>
          <a:xfrm>
            <a:off x="606333" y="1605400"/>
            <a:ext cx="606800" cy="6068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10977000" y="1605400"/>
            <a:ext cx="805600" cy="805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" name="Google Shape;14;p2"/>
          <p:cNvSpPr/>
          <p:nvPr/>
        </p:nvSpPr>
        <p:spPr>
          <a:xfrm flipH="1">
            <a:off x="8907000" y="0"/>
            <a:ext cx="3285000" cy="141180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950800" y="2217733"/>
            <a:ext cx="6839600" cy="273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950800" y="4883200"/>
            <a:ext cx="5437600" cy="125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7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3683884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accent3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 rot="10800000" flipH="1">
            <a:off x="6" y="4893447"/>
            <a:ext cx="3215317" cy="1964557"/>
            <a:chOff x="1367050" y="3059225"/>
            <a:chExt cx="1407100" cy="848450"/>
          </a:xfrm>
        </p:grpSpPr>
        <p:sp>
          <p:nvSpPr>
            <p:cNvPr id="19" name="Google Shape;19;p3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/>
          <p:nvPr/>
        </p:nvSpPr>
        <p:spPr>
          <a:xfrm flipH="1">
            <a:off x="81" y="-4936"/>
            <a:ext cx="1488056" cy="1286479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950800" y="2634733"/>
            <a:ext cx="4194000" cy="198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950800" y="4621933"/>
            <a:ext cx="4194000" cy="10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title" idx="2" hasCustomPrompt="1"/>
          </p:nvPr>
        </p:nvSpPr>
        <p:spPr>
          <a:xfrm>
            <a:off x="2552400" y="1299933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31617223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bg>
      <p:bgPr>
        <a:solidFill>
          <a:schemeClr val="accent3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4"/>
          <p:cNvGrpSpPr/>
          <p:nvPr/>
        </p:nvGrpSpPr>
        <p:grpSpPr>
          <a:xfrm>
            <a:off x="96" y="4680"/>
            <a:ext cx="6602301" cy="2697392"/>
            <a:chOff x="1367050" y="3059225"/>
            <a:chExt cx="1407100" cy="848450"/>
          </a:xfrm>
        </p:grpSpPr>
        <p:sp>
          <p:nvSpPr>
            <p:cNvPr id="27" name="Google Shape;27;p4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" name="Google Shape;28;p4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9" name="Google Shape;29;p4"/>
          <p:cNvGrpSpPr/>
          <p:nvPr/>
        </p:nvGrpSpPr>
        <p:grpSpPr>
          <a:xfrm rot="10800000">
            <a:off x="7427828" y="3943484"/>
            <a:ext cx="4761064" cy="2914483"/>
            <a:chOff x="1367050" y="3059225"/>
            <a:chExt cx="1407100" cy="848450"/>
          </a:xfrm>
        </p:grpSpPr>
        <p:sp>
          <p:nvSpPr>
            <p:cNvPr id="30" name="Google Shape;30;p4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950800" y="2563484"/>
            <a:ext cx="4803200" cy="215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ubTitle" idx="1"/>
          </p:nvPr>
        </p:nvSpPr>
        <p:spPr>
          <a:xfrm>
            <a:off x="950800" y="4717084"/>
            <a:ext cx="4272800" cy="9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title" idx="2" hasCustomPrompt="1"/>
          </p:nvPr>
        </p:nvSpPr>
        <p:spPr>
          <a:xfrm>
            <a:off x="1126600" y="1298517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5" name="Google Shape;35;p4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892610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3">
  <p:cSld name="Section header 3">
    <p:bg>
      <p:bgPr>
        <a:solidFill>
          <a:schemeClr val="accent3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6826300" y="2671767"/>
            <a:ext cx="4114000" cy="19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1"/>
          </p:nvPr>
        </p:nvSpPr>
        <p:spPr>
          <a:xfrm>
            <a:off x="6826300" y="4586567"/>
            <a:ext cx="4114000" cy="112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title" idx="2" hasCustomPrompt="1"/>
          </p:nvPr>
        </p:nvSpPr>
        <p:spPr>
          <a:xfrm>
            <a:off x="8370000" y="1304673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grpSp>
        <p:nvGrpSpPr>
          <p:cNvPr id="40" name="Google Shape;40;p5"/>
          <p:cNvGrpSpPr/>
          <p:nvPr/>
        </p:nvGrpSpPr>
        <p:grpSpPr>
          <a:xfrm rot="10800000">
            <a:off x="5564045" y="5499223"/>
            <a:ext cx="6638511" cy="1376299"/>
            <a:chOff x="1367050" y="3059225"/>
            <a:chExt cx="1407100" cy="848450"/>
          </a:xfrm>
        </p:grpSpPr>
        <p:sp>
          <p:nvSpPr>
            <p:cNvPr id="41" name="Google Shape;41;p5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" name="Google Shape;42;p5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644476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4">
  <p:cSld name="Section header 4">
    <p:bg>
      <p:bgPr>
        <a:solidFill>
          <a:schemeClr val="accent3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6507500" y="2509033"/>
            <a:ext cx="4187200" cy="222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6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ubTitle" idx="1"/>
          </p:nvPr>
        </p:nvSpPr>
        <p:spPr>
          <a:xfrm>
            <a:off x="6507500" y="4729767"/>
            <a:ext cx="4187200" cy="9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title" idx="2" hasCustomPrompt="1"/>
          </p:nvPr>
        </p:nvSpPr>
        <p:spPr>
          <a:xfrm>
            <a:off x="6683300" y="1291200"/>
            <a:ext cx="990800" cy="9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36988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0"/>
          <p:cNvGrpSpPr/>
          <p:nvPr/>
        </p:nvGrpSpPr>
        <p:grpSpPr>
          <a:xfrm>
            <a:off x="9508199" y="0"/>
            <a:ext cx="2683845" cy="1969787"/>
            <a:chOff x="6680250" y="0"/>
            <a:chExt cx="2463750" cy="1808250"/>
          </a:xfrm>
        </p:grpSpPr>
        <p:sp>
          <p:nvSpPr>
            <p:cNvPr id="75" name="Google Shape;75;p10"/>
            <p:cNvSpPr/>
            <p:nvPr/>
          </p:nvSpPr>
          <p:spPr>
            <a:xfrm>
              <a:off x="8232750" y="1204050"/>
              <a:ext cx="604200" cy="604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" name="Google Shape;76;p10"/>
            <p:cNvSpPr/>
            <p:nvPr/>
          </p:nvSpPr>
          <p:spPr>
            <a:xfrm flipH="1">
              <a:off x="6680250" y="0"/>
              <a:ext cx="2463750" cy="1058850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77" name="Google Shape;77;p10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8740643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3943600" y="1444467"/>
            <a:ext cx="4304800" cy="13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ubTitle" idx="1"/>
          </p:nvPr>
        </p:nvSpPr>
        <p:spPr>
          <a:xfrm>
            <a:off x="3776600" y="2825267"/>
            <a:ext cx="4638800" cy="211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230540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/>
        </p:nvSpPr>
        <p:spPr>
          <a:xfrm>
            <a:off x="0" y="6030"/>
            <a:ext cx="1866517" cy="1472764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title" idx="2"/>
          </p:nvPr>
        </p:nvSpPr>
        <p:spPr>
          <a:xfrm>
            <a:off x="1562533" y="33155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ubTitle" idx="1"/>
          </p:nvPr>
        </p:nvSpPr>
        <p:spPr>
          <a:xfrm>
            <a:off x="1562533" y="4492000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title" idx="3"/>
          </p:nvPr>
        </p:nvSpPr>
        <p:spPr>
          <a:xfrm>
            <a:off x="6435067" y="3315567"/>
            <a:ext cx="4194400" cy="11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ubTitle" idx="4"/>
          </p:nvPr>
        </p:nvSpPr>
        <p:spPr>
          <a:xfrm>
            <a:off x="6435067" y="4492000"/>
            <a:ext cx="4194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57" name="Google Shape;57;p8"/>
          <p:cNvSpPr/>
          <p:nvPr/>
        </p:nvSpPr>
        <p:spPr>
          <a:xfrm>
            <a:off x="6435065" y="4999899"/>
            <a:ext cx="5756960" cy="1858077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758438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oogle Shape;59;p9"/>
          <p:cNvGrpSpPr/>
          <p:nvPr/>
        </p:nvGrpSpPr>
        <p:grpSpPr>
          <a:xfrm>
            <a:off x="-134" y="1"/>
            <a:ext cx="12192091" cy="3596065"/>
            <a:chOff x="-100" y="0"/>
            <a:chExt cx="9144068" cy="2783907"/>
          </a:xfrm>
        </p:grpSpPr>
        <p:sp>
          <p:nvSpPr>
            <p:cNvPr id="60" name="Google Shape;60;p9"/>
            <p:cNvSpPr/>
            <p:nvPr/>
          </p:nvSpPr>
          <p:spPr>
            <a:xfrm>
              <a:off x="-100" y="0"/>
              <a:ext cx="9144000" cy="236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" name="Google Shape;61;p9"/>
            <p:cNvSpPr/>
            <p:nvPr/>
          </p:nvSpPr>
          <p:spPr>
            <a:xfrm rot="10800000" flipH="1">
              <a:off x="0" y="2356524"/>
              <a:ext cx="9143968" cy="427384"/>
            </a:xfrm>
            <a:custGeom>
              <a:avLst/>
              <a:gdLst/>
              <a:ahLst/>
              <a:cxnLst/>
              <a:rect l="l" t="t" r="r" b="b"/>
              <a:pathLst>
                <a:path w="36002" h="11620" extrusionOk="0">
                  <a:moveTo>
                    <a:pt x="36002" y="0"/>
                  </a:moveTo>
                  <a:cubicBezTo>
                    <a:pt x="34719" y="223"/>
                    <a:pt x="33463" y="865"/>
                    <a:pt x="32375" y="1632"/>
                  </a:cubicBezTo>
                  <a:cubicBezTo>
                    <a:pt x="30729" y="2818"/>
                    <a:pt x="29334" y="4338"/>
                    <a:pt x="27688" y="5538"/>
                  </a:cubicBezTo>
                  <a:cubicBezTo>
                    <a:pt x="25164" y="7393"/>
                    <a:pt x="22039" y="8439"/>
                    <a:pt x="18887" y="8467"/>
                  </a:cubicBezTo>
                  <a:cubicBezTo>
                    <a:pt x="18805" y="8468"/>
                    <a:pt x="18723" y="8469"/>
                    <a:pt x="18641" y="8469"/>
                  </a:cubicBezTo>
                  <a:cubicBezTo>
                    <a:pt x="16159" y="8469"/>
                    <a:pt x="13715" y="7869"/>
                    <a:pt x="11271" y="7504"/>
                  </a:cubicBezTo>
                  <a:cubicBezTo>
                    <a:pt x="10215" y="7354"/>
                    <a:pt x="9136" y="7249"/>
                    <a:pt x="8065" y="7249"/>
                  </a:cubicBezTo>
                  <a:cubicBezTo>
                    <a:pt x="6561" y="7249"/>
                    <a:pt x="5074" y="7456"/>
                    <a:pt x="3697" y="8035"/>
                  </a:cubicBezTo>
                  <a:cubicBezTo>
                    <a:pt x="2079" y="8718"/>
                    <a:pt x="670" y="10043"/>
                    <a:pt x="0" y="11619"/>
                  </a:cubicBezTo>
                  <a:lnTo>
                    <a:pt x="36002" y="11619"/>
                  </a:lnTo>
                  <a:lnTo>
                    <a:pt x="3600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title" idx="2"/>
          </p:nvPr>
        </p:nvSpPr>
        <p:spPr>
          <a:xfrm>
            <a:off x="9508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ubTitle" idx="1"/>
          </p:nvPr>
        </p:nvSpPr>
        <p:spPr>
          <a:xfrm>
            <a:off x="9508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title" idx="3"/>
          </p:nvPr>
        </p:nvSpPr>
        <p:spPr>
          <a:xfrm>
            <a:off x="44652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ubTitle" idx="4"/>
          </p:nvPr>
        </p:nvSpPr>
        <p:spPr>
          <a:xfrm>
            <a:off x="44652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title" idx="5"/>
          </p:nvPr>
        </p:nvSpPr>
        <p:spPr>
          <a:xfrm>
            <a:off x="7979600" y="3822033"/>
            <a:ext cx="32616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subTitle" idx="6"/>
          </p:nvPr>
        </p:nvSpPr>
        <p:spPr>
          <a:xfrm>
            <a:off x="7979600" y="4844367"/>
            <a:ext cx="3261600" cy="1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9" name="Google Shape;69;p9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0" name="Google Shape;70;p9"/>
          <p:cNvSpPr txBox="1">
            <a:spLocks noGrp="1"/>
          </p:cNvSpPr>
          <p:nvPr>
            <p:ph type="title" idx="7" hasCustomPrompt="1"/>
          </p:nvPr>
        </p:nvSpPr>
        <p:spPr>
          <a:xfrm>
            <a:off x="20862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1" name="Google Shape;71;p9"/>
          <p:cNvSpPr txBox="1">
            <a:spLocks noGrp="1"/>
          </p:cNvSpPr>
          <p:nvPr>
            <p:ph type="title" idx="8" hasCustomPrompt="1"/>
          </p:nvPr>
        </p:nvSpPr>
        <p:spPr>
          <a:xfrm>
            <a:off x="56006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2" name="Google Shape;72;p9"/>
          <p:cNvSpPr txBox="1">
            <a:spLocks noGrp="1"/>
          </p:cNvSpPr>
          <p:nvPr>
            <p:ph type="title" idx="9" hasCustomPrompt="1"/>
          </p:nvPr>
        </p:nvSpPr>
        <p:spPr>
          <a:xfrm>
            <a:off x="9115000" y="2595867"/>
            <a:ext cx="9908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424494278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0"/>
          <p:cNvGrpSpPr/>
          <p:nvPr/>
        </p:nvGrpSpPr>
        <p:grpSpPr>
          <a:xfrm>
            <a:off x="9508199" y="0"/>
            <a:ext cx="2683845" cy="1969787"/>
            <a:chOff x="6680250" y="0"/>
            <a:chExt cx="2463750" cy="1808250"/>
          </a:xfrm>
        </p:grpSpPr>
        <p:sp>
          <p:nvSpPr>
            <p:cNvPr id="75" name="Google Shape;75;p10"/>
            <p:cNvSpPr/>
            <p:nvPr/>
          </p:nvSpPr>
          <p:spPr>
            <a:xfrm>
              <a:off x="8232750" y="1204050"/>
              <a:ext cx="604200" cy="604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" name="Google Shape;76;p10"/>
            <p:cNvSpPr/>
            <p:nvPr/>
          </p:nvSpPr>
          <p:spPr>
            <a:xfrm flipH="1">
              <a:off x="6680250" y="0"/>
              <a:ext cx="2463750" cy="1058850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77" name="Google Shape;77;p10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6716760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/>
          <p:nvPr/>
        </p:nvSpPr>
        <p:spPr>
          <a:xfrm flipH="1">
            <a:off x="-19" y="5221464"/>
            <a:ext cx="4670420" cy="1636523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1" name="Google Shape;81;p11"/>
          <p:cNvSpPr/>
          <p:nvPr/>
        </p:nvSpPr>
        <p:spPr>
          <a:xfrm>
            <a:off x="11170498" y="-4932"/>
            <a:ext cx="1021509" cy="883113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686009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2"/>
          <p:cNvSpPr/>
          <p:nvPr/>
        </p:nvSpPr>
        <p:spPr>
          <a:xfrm>
            <a:off x="-31916" y="-31917"/>
            <a:ext cx="1617839" cy="1276655"/>
          </a:xfrm>
          <a:custGeom>
            <a:avLst/>
            <a:gdLst/>
            <a:ahLst/>
            <a:cxnLst/>
            <a:rect l="l" t="t" r="r" b="b"/>
            <a:pathLst>
              <a:path w="22444" h="17710" extrusionOk="0">
                <a:moveTo>
                  <a:pt x="0" y="1"/>
                </a:moveTo>
                <a:lnTo>
                  <a:pt x="0" y="12066"/>
                </a:lnTo>
                <a:cubicBezTo>
                  <a:pt x="1074" y="12220"/>
                  <a:pt x="1925" y="12987"/>
                  <a:pt x="2623" y="13824"/>
                </a:cubicBezTo>
                <a:cubicBezTo>
                  <a:pt x="3320" y="14675"/>
                  <a:pt x="3906" y="15637"/>
                  <a:pt x="4743" y="16348"/>
                </a:cubicBezTo>
                <a:cubicBezTo>
                  <a:pt x="5852" y="17286"/>
                  <a:pt x="7308" y="17710"/>
                  <a:pt x="8771" y="17710"/>
                </a:cubicBezTo>
                <a:cubicBezTo>
                  <a:pt x="9461" y="17710"/>
                  <a:pt x="10153" y="17615"/>
                  <a:pt x="10811" y="17436"/>
                </a:cubicBezTo>
                <a:cubicBezTo>
                  <a:pt x="12470" y="16990"/>
                  <a:pt x="14061" y="16014"/>
                  <a:pt x="14967" y="14549"/>
                </a:cubicBezTo>
                <a:cubicBezTo>
                  <a:pt x="15874" y="13084"/>
                  <a:pt x="15958" y="11090"/>
                  <a:pt x="14981" y="9667"/>
                </a:cubicBezTo>
                <a:cubicBezTo>
                  <a:pt x="14354" y="8760"/>
                  <a:pt x="13363" y="8188"/>
                  <a:pt x="12582" y="7407"/>
                </a:cubicBezTo>
                <a:cubicBezTo>
                  <a:pt x="11689" y="6501"/>
                  <a:pt x="11076" y="5022"/>
                  <a:pt x="12066" y="4004"/>
                </a:cubicBezTo>
                <a:cubicBezTo>
                  <a:pt x="12387" y="3669"/>
                  <a:pt x="12819" y="3488"/>
                  <a:pt x="13252" y="3390"/>
                </a:cubicBezTo>
                <a:cubicBezTo>
                  <a:pt x="13474" y="3347"/>
                  <a:pt x="13694" y="3329"/>
                  <a:pt x="13912" y="3329"/>
                </a:cubicBezTo>
                <a:cubicBezTo>
                  <a:pt x="14761" y="3329"/>
                  <a:pt x="15580" y="3606"/>
                  <a:pt x="16390" y="3795"/>
                </a:cubicBezTo>
                <a:cubicBezTo>
                  <a:pt x="16985" y="3932"/>
                  <a:pt x="17618" y="4015"/>
                  <a:pt x="18243" y="4015"/>
                </a:cubicBezTo>
                <a:cubicBezTo>
                  <a:pt x="19521" y="4015"/>
                  <a:pt x="20764" y="3667"/>
                  <a:pt x="21579" y="2721"/>
                </a:cubicBezTo>
                <a:cubicBezTo>
                  <a:pt x="22207" y="1981"/>
                  <a:pt x="22444" y="977"/>
                  <a:pt x="22374" y="1"/>
                </a:cubicBezTo>
                <a:close/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4" name="Google Shape;84;p12"/>
          <p:cNvSpPr/>
          <p:nvPr/>
        </p:nvSpPr>
        <p:spPr>
          <a:xfrm>
            <a:off x="482987" y="971423"/>
            <a:ext cx="935600" cy="9356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5" name="Google Shape;85;p12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/>
          <p:nvPr/>
        </p:nvSpPr>
        <p:spPr>
          <a:xfrm>
            <a:off x="9042867" y="5841601"/>
            <a:ext cx="3149095" cy="101640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453947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">
  <p:cSld name="Device mockup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950800" y="2285700"/>
            <a:ext cx="29140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9042867" y="5841601"/>
            <a:ext cx="3149095" cy="101640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0" name="Google Shape;90;p13"/>
          <p:cNvSpPr/>
          <p:nvPr/>
        </p:nvSpPr>
        <p:spPr>
          <a:xfrm rot="-5400000">
            <a:off x="239767" y="-239777"/>
            <a:ext cx="1772016" cy="2251552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1"/>
          </p:nvPr>
        </p:nvSpPr>
        <p:spPr>
          <a:xfrm>
            <a:off x="950800" y="3053684"/>
            <a:ext cx="2914000" cy="16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7610915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 2">
  <p:cSld name="Device mockup 2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/>
          <p:nvPr/>
        </p:nvSpPr>
        <p:spPr>
          <a:xfrm rot="10800000">
            <a:off x="-8" y="22"/>
            <a:ext cx="9447165" cy="2155007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950800" y="2285700"/>
            <a:ext cx="29140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1"/>
          </p:nvPr>
        </p:nvSpPr>
        <p:spPr>
          <a:xfrm>
            <a:off x="950800" y="3053684"/>
            <a:ext cx="2914000" cy="16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92572852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5156000" cy="7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subTitle" idx="1"/>
          </p:nvPr>
        </p:nvSpPr>
        <p:spPr>
          <a:xfrm>
            <a:off x="956267" y="1758100"/>
            <a:ext cx="3807600" cy="22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99" name="Google Shape;99;p15"/>
          <p:cNvSpPr/>
          <p:nvPr/>
        </p:nvSpPr>
        <p:spPr>
          <a:xfrm>
            <a:off x="9248867" y="0"/>
            <a:ext cx="2446583" cy="989400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0" name="Google Shape;100;p15"/>
          <p:cNvSpPr/>
          <p:nvPr/>
        </p:nvSpPr>
        <p:spPr>
          <a:xfrm flipH="1">
            <a:off x="-19" y="4964237"/>
            <a:ext cx="5867485" cy="1893751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9011038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3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title"/>
          </p:nvPr>
        </p:nvSpPr>
        <p:spPr>
          <a:xfrm>
            <a:off x="3720200" y="2531200"/>
            <a:ext cx="4751600" cy="13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subTitle" idx="1"/>
          </p:nvPr>
        </p:nvSpPr>
        <p:spPr>
          <a:xfrm>
            <a:off x="3720200" y="3968167"/>
            <a:ext cx="4751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6"/>
          <p:cNvSpPr/>
          <p:nvPr/>
        </p:nvSpPr>
        <p:spPr>
          <a:xfrm>
            <a:off x="5170437" y="4591732"/>
            <a:ext cx="7021591" cy="2266248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5" name="Google Shape;105;p16"/>
          <p:cNvSpPr/>
          <p:nvPr/>
        </p:nvSpPr>
        <p:spPr>
          <a:xfrm rot="5400000">
            <a:off x="709431" y="-709385"/>
            <a:ext cx="2372381" cy="3791156"/>
          </a:xfrm>
          <a:custGeom>
            <a:avLst/>
            <a:gdLst/>
            <a:ahLst/>
            <a:cxnLst/>
            <a:rect l="l" t="t" r="r" b="b"/>
            <a:pathLst>
              <a:path w="14354" h="22864" extrusionOk="0">
                <a:moveTo>
                  <a:pt x="7154" y="1"/>
                </a:moveTo>
                <a:cubicBezTo>
                  <a:pt x="4545" y="1"/>
                  <a:pt x="1938" y="984"/>
                  <a:pt x="1" y="2750"/>
                </a:cubicBezTo>
                <a:lnTo>
                  <a:pt x="1" y="22864"/>
                </a:lnTo>
                <a:lnTo>
                  <a:pt x="14131" y="22864"/>
                </a:lnTo>
                <a:cubicBezTo>
                  <a:pt x="13838" y="22055"/>
                  <a:pt x="13377" y="21301"/>
                  <a:pt x="12791" y="20674"/>
                </a:cubicBezTo>
                <a:cubicBezTo>
                  <a:pt x="11885" y="19739"/>
                  <a:pt x="10671" y="19084"/>
                  <a:pt x="10030" y="17954"/>
                </a:cubicBezTo>
                <a:cubicBezTo>
                  <a:pt x="9193" y="16517"/>
                  <a:pt x="9458" y="14662"/>
                  <a:pt x="10169" y="13155"/>
                </a:cubicBezTo>
                <a:cubicBezTo>
                  <a:pt x="10881" y="11649"/>
                  <a:pt x="11982" y="10366"/>
                  <a:pt x="12861" y="8957"/>
                </a:cubicBezTo>
                <a:cubicBezTo>
                  <a:pt x="13712" y="7520"/>
                  <a:pt x="14354" y="5832"/>
                  <a:pt x="13963" y="4214"/>
                </a:cubicBezTo>
                <a:cubicBezTo>
                  <a:pt x="13447" y="1955"/>
                  <a:pt x="11132" y="546"/>
                  <a:pt x="8844" y="141"/>
                </a:cubicBezTo>
                <a:cubicBezTo>
                  <a:pt x="8285" y="47"/>
                  <a:pt x="7720" y="1"/>
                  <a:pt x="715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6" name="Google Shape;106;p16"/>
          <p:cNvSpPr/>
          <p:nvPr/>
        </p:nvSpPr>
        <p:spPr>
          <a:xfrm rot="5400000">
            <a:off x="4120615" y="5611961"/>
            <a:ext cx="783280" cy="874431"/>
          </a:xfrm>
          <a:custGeom>
            <a:avLst/>
            <a:gdLst/>
            <a:ahLst/>
            <a:cxnLst/>
            <a:rect l="l" t="t" r="r" b="b"/>
            <a:pathLst>
              <a:path w="8622" h="9625" extrusionOk="0">
                <a:moveTo>
                  <a:pt x="4436" y="0"/>
                </a:moveTo>
                <a:cubicBezTo>
                  <a:pt x="1928" y="0"/>
                  <a:pt x="0" y="4791"/>
                  <a:pt x="1452" y="7627"/>
                </a:cubicBezTo>
                <a:cubicBezTo>
                  <a:pt x="2178" y="9033"/>
                  <a:pt x="3530" y="9624"/>
                  <a:pt x="4819" y="9624"/>
                </a:cubicBezTo>
                <a:cubicBezTo>
                  <a:pt x="6203" y="9624"/>
                  <a:pt x="7514" y="8941"/>
                  <a:pt x="7896" y="7850"/>
                </a:cubicBezTo>
                <a:cubicBezTo>
                  <a:pt x="8622" y="5744"/>
                  <a:pt x="7771" y="332"/>
                  <a:pt x="4646" y="11"/>
                </a:cubicBezTo>
                <a:cubicBezTo>
                  <a:pt x="4576" y="4"/>
                  <a:pt x="4506" y="0"/>
                  <a:pt x="443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7" name="Google Shape;107;p16"/>
          <p:cNvSpPr/>
          <p:nvPr/>
        </p:nvSpPr>
        <p:spPr>
          <a:xfrm rot="10800000">
            <a:off x="-341467" y="5719486"/>
            <a:ext cx="4208672" cy="1206845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8" name="Google Shape;108;p16"/>
          <p:cNvSpPr/>
          <p:nvPr/>
        </p:nvSpPr>
        <p:spPr>
          <a:xfrm>
            <a:off x="10457367" y="166700"/>
            <a:ext cx="1342400" cy="13424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5604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slideLayout" Target="../slideLayouts/slideLayout46.xml"/><Relationship Id="rId26" Type="http://schemas.openxmlformats.org/officeDocument/2006/relationships/slideLayout" Target="../slideLayouts/slideLayout54.xml"/><Relationship Id="rId3" Type="http://schemas.openxmlformats.org/officeDocument/2006/relationships/slideLayout" Target="../slideLayouts/slideLayout31.xml"/><Relationship Id="rId21" Type="http://schemas.openxmlformats.org/officeDocument/2006/relationships/slideLayout" Target="../slideLayouts/slideLayout49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5" Type="http://schemas.openxmlformats.org/officeDocument/2006/relationships/slideLayout" Target="../slideLayouts/slideLayout53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20" Type="http://schemas.openxmlformats.org/officeDocument/2006/relationships/slideLayout" Target="../slideLayouts/slideLayout48.xml"/><Relationship Id="rId29" Type="http://schemas.openxmlformats.org/officeDocument/2006/relationships/theme" Target="../theme/theme2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24" Type="http://schemas.openxmlformats.org/officeDocument/2006/relationships/slideLayout" Target="../slideLayouts/slideLayout52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23" Type="http://schemas.openxmlformats.org/officeDocument/2006/relationships/slideLayout" Target="../slideLayouts/slideLayout51.xml"/><Relationship Id="rId28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38.xml"/><Relationship Id="rId19" Type="http://schemas.openxmlformats.org/officeDocument/2006/relationships/slideLayout" Target="../slideLayouts/slideLayout47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Relationship Id="rId22" Type="http://schemas.openxmlformats.org/officeDocument/2006/relationships/slideLayout" Target="../slideLayouts/slideLayout50.xml"/><Relationship Id="rId27" Type="http://schemas.openxmlformats.org/officeDocument/2006/relationships/slideLayout" Target="../slideLayouts/slideLayout5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slideLayout" Target="../slideLayouts/slideLayout69.xml"/><Relationship Id="rId18" Type="http://schemas.openxmlformats.org/officeDocument/2006/relationships/slideLayout" Target="../slideLayouts/slideLayout74.xml"/><Relationship Id="rId26" Type="http://schemas.openxmlformats.org/officeDocument/2006/relationships/slideLayout" Target="../slideLayouts/slideLayout82.xml"/><Relationship Id="rId3" Type="http://schemas.openxmlformats.org/officeDocument/2006/relationships/slideLayout" Target="../slideLayouts/slideLayout59.xml"/><Relationship Id="rId21" Type="http://schemas.openxmlformats.org/officeDocument/2006/relationships/slideLayout" Target="../slideLayouts/slideLayout77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17" Type="http://schemas.openxmlformats.org/officeDocument/2006/relationships/slideLayout" Target="../slideLayouts/slideLayout73.xml"/><Relationship Id="rId25" Type="http://schemas.openxmlformats.org/officeDocument/2006/relationships/slideLayout" Target="../slideLayouts/slideLayout81.xml"/><Relationship Id="rId2" Type="http://schemas.openxmlformats.org/officeDocument/2006/relationships/slideLayout" Target="../slideLayouts/slideLayout58.xml"/><Relationship Id="rId16" Type="http://schemas.openxmlformats.org/officeDocument/2006/relationships/slideLayout" Target="../slideLayouts/slideLayout72.xml"/><Relationship Id="rId20" Type="http://schemas.openxmlformats.org/officeDocument/2006/relationships/slideLayout" Target="../slideLayouts/slideLayout76.xml"/><Relationship Id="rId29" Type="http://schemas.openxmlformats.org/officeDocument/2006/relationships/theme" Target="../theme/theme3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24" Type="http://schemas.openxmlformats.org/officeDocument/2006/relationships/slideLayout" Target="../slideLayouts/slideLayout80.xml"/><Relationship Id="rId5" Type="http://schemas.openxmlformats.org/officeDocument/2006/relationships/slideLayout" Target="../slideLayouts/slideLayout61.xml"/><Relationship Id="rId15" Type="http://schemas.openxmlformats.org/officeDocument/2006/relationships/slideLayout" Target="../slideLayouts/slideLayout71.xml"/><Relationship Id="rId23" Type="http://schemas.openxmlformats.org/officeDocument/2006/relationships/slideLayout" Target="../slideLayouts/slideLayout79.xml"/><Relationship Id="rId28" Type="http://schemas.openxmlformats.org/officeDocument/2006/relationships/slideLayout" Target="../slideLayouts/slideLayout84.xml"/><Relationship Id="rId10" Type="http://schemas.openxmlformats.org/officeDocument/2006/relationships/slideLayout" Target="../slideLayouts/slideLayout66.xml"/><Relationship Id="rId19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slideLayout" Target="../slideLayouts/slideLayout70.xml"/><Relationship Id="rId22" Type="http://schemas.openxmlformats.org/officeDocument/2006/relationships/slideLayout" Target="../slideLayouts/slideLayout78.xml"/><Relationship Id="rId27" Type="http://schemas.openxmlformats.org/officeDocument/2006/relationships/slideLayout" Target="../slideLayouts/slideLayout8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slideLayout" Target="../slideLayouts/slideLayout97.xml"/><Relationship Id="rId18" Type="http://schemas.openxmlformats.org/officeDocument/2006/relationships/slideLayout" Target="../slideLayouts/slideLayout102.xml"/><Relationship Id="rId26" Type="http://schemas.openxmlformats.org/officeDocument/2006/relationships/slideLayout" Target="../slideLayouts/slideLayout110.xml"/><Relationship Id="rId3" Type="http://schemas.openxmlformats.org/officeDocument/2006/relationships/slideLayout" Target="../slideLayouts/slideLayout87.xml"/><Relationship Id="rId21" Type="http://schemas.openxmlformats.org/officeDocument/2006/relationships/slideLayout" Target="../slideLayouts/slideLayout105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17" Type="http://schemas.openxmlformats.org/officeDocument/2006/relationships/slideLayout" Target="../slideLayouts/slideLayout101.xml"/><Relationship Id="rId25" Type="http://schemas.openxmlformats.org/officeDocument/2006/relationships/slideLayout" Target="../slideLayouts/slideLayout109.xml"/><Relationship Id="rId2" Type="http://schemas.openxmlformats.org/officeDocument/2006/relationships/slideLayout" Target="../slideLayouts/slideLayout86.xml"/><Relationship Id="rId16" Type="http://schemas.openxmlformats.org/officeDocument/2006/relationships/slideLayout" Target="../slideLayouts/slideLayout100.xml"/><Relationship Id="rId20" Type="http://schemas.openxmlformats.org/officeDocument/2006/relationships/slideLayout" Target="../slideLayouts/slideLayout104.xml"/><Relationship Id="rId29" Type="http://schemas.openxmlformats.org/officeDocument/2006/relationships/theme" Target="../theme/theme4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24" Type="http://schemas.openxmlformats.org/officeDocument/2006/relationships/slideLayout" Target="../slideLayouts/slideLayout108.xml"/><Relationship Id="rId5" Type="http://schemas.openxmlformats.org/officeDocument/2006/relationships/slideLayout" Target="../slideLayouts/slideLayout89.xml"/><Relationship Id="rId15" Type="http://schemas.openxmlformats.org/officeDocument/2006/relationships/slideLayout" Target="../slideLayouts/slideLayout99.xml"/><Relationship Id="rId23" Type="http://schemas.openxmlformats.org/officeDocument/2006/relationships/slideLayout" Target="../slideLayouts/slideLayout107.xml"/><Relationship Id="rId28" Type="http://schemas.openxmlformats.org/officeDocument/2006/relationships/slideLayout" Target="../slideLayouts/slideLayout112.xml"/><Relationship Id="rId10" Type="http://schemas.openxmlformats.org/officeDocument/2006/relationships/slideLayout" Target="../slideLayouts/slideLayout94.xml"/><Relationship Id="rId19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Relationship Id="rId14" Type="http://schemas.openxmlformats.org/officeDocument/2006/relationships/slideLayout" Target="../slideLayouts/slideLayout98.xml"/><Relationship Id="rId22" Type="http://schemas.openxmlformats.org/officeDocument/2006/relationships/slideLayout" Target="../slideLayouts/slideLayout106.xml"/><Relationship Id="rId27" Type="http://schemas.openxmlformats.org/officeDocument/2006/relationships/slideLayout" Target="../slideLayouts/slideLayout11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13" Type="http://schemas.openxmlformats.org/officeDocument/2006/relationships/slideLayout" Target="../slideLayouts/slideLayout125.xml"/><Relationship Id="rId18" Type="http://schemas.openxmlformats.org/officeDocument/2006/relationships/slideLayout" Target="../slideLayouts/slideLayout130.xml"/><Relationship Id="rId26" Type="http://schemas.openxmlformats.org/officeDocument/2006/relationships/slideLayout" Target="../slideLayouts/slideLayout138.xml"/><Relationship Id="rId3" Type="http://schemas.openxmlformats.org/officeDocument/2006/relationships/slideLayout" Target="../slideLayouts/slideLayout115.xml"/><Relationship Id="rId21" Type="http://schemas.openxmlformats.org/officeDocument/2006/relationships/slideLayout" Target="../slideLayouts/slideLayout133.xml"/><Relationship Id="rId7" Type="http://schemas.openxmlformats.org/officeDocument/2006/relationships/slideLayout" Target="../slideLayouts/slideLayout119.xml"/><Relationship Id="rId12" Type="http://schemas.openxmlformats.org/officeDocument/2006/relationships/slideLayout" Target="../slideLayouts/slideLayout124.xml"/><Relationship Id="rId17" Type="http://schemas.openxmlformats.org/officeDocument/2006/relationships/slideLayout" Target="../slideLayouts/slideLayout129.xml"/><Relationship Id="rId25" Type="http://schemas.openxmlformats.org/officeDocument/2006/relationships/slideLayout" Target="../slideLayouts/slideLayout137.xml"/><Relationship Id="rId2" Type="http://schemas.openxmlformats.org/officeDocument/2006/relationships/slideLayout" Target="../slideLayouts/slideLayout114.xml"/><Relationship Id="rId16" Type="http://schemas.openxmlformats.org/officeDocument/2006/relationships/slideLayout" Target="../slideLayouts/slideLayout128.xml"/><Relationship Id="rId20" Type="http://schemas.openxmlformats.org/officeDocument/2006/relationships/slideLayout" Target="../slideLayouts/slideLayout132.xml"/><Relationship Id="rId29" Type="http://schemas.openxmlformats.org/officeDocument/2006/relationships/theme" Target="../theme/theme5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24" Type="http://schemas.openxmlformats.org/officeDocument/2006/relationships/slideLayout" Target="../slideLayouts/slideLayout136.xml"/><Relationship Id="rId5" Type="http://schemas.openxmlformats.org/officeDocument/2006/relationships/slideLayout" Target="../slideLayouts/slideLayout117.xml"/><Relationship Id="rId15" Type="http://schemas.openxmlformats.org/officeDocument/2006/relationships/slideLayout" Target="../slideLayouts/slideLayout127.xml"/><Relationship Id="rId23" Type="http://schemas.openxmlformats.org/officeDocument/2006/relationships/slideLayout" Target="../slideLayouts/slideLayout135.xml"/><Relationship Id="rId28" Type="http://schemas.openxmlformats.org/officeDocument/2006/relationships/slideLayout" Target="../slideLayouts/slideLayout140.xml"/><Relationship Id="rId10" Type="http://schemas.openxmlformats.org/officeDocument/2006/relationships/slideLayout" Target="../slideLayouts/slideLayout122.xml"/><Relationship Id="rId19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Relationship Id="rId14" Type="http://schemas.openxmlformats.org/officeDocument/2006/relationships/slideLayout" Target="../slideLayouts/slideLayout126.xml"/><Relationship Id="rId22" Type="http://schemas.openxmlformats.org/officeDocument/2006/relationships/slideLayout" Target="../slideLayouts/slideLayout134.xml"/><Relationship Id="rId27" Type="http://schemas.openxmlformats.org/officeDocument/2006/relationships/slideLayout" Target="../slideLayouts/slideLayout13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8.xml"/><Relationship Id="rId13" Type="http://schemas.openxmlformats.org/officeDocument/2006/relationships/slideLayout" Target="../slideLayouts/slideLayout153.xml"/><Relationship Id="rId18" Type="http://schemas.openxmlformats.org/officeDocument/2006/relationships/slideLayout" Target="../slideLayouts/slideLayout158.xml"/><Relationship Id="rId26" Type="http://schemas.openxmlformats.org/officeDocument/2006/relationships/slideLayout" Target="../slideLayouts/slideLayout166.xml"/><Relationship Id="rId3" Type="http://schemas.openxmlformats.org/officeDocument/2006/relationships/slideLayout" Target="../slideLayouts/slideLayout143.xml"/><Relationship Id="rId21" Type="http://schemas.openxmlformats.org/officeDocument/2006/relationships/slideLayout" Target="../slideLayouts/slideLayout161.xml"/><Relationship Id="rId7" Type="http://schemas.openxmlformats.org/officeDocument/2006/relationships/slideLayout" Target="../slideLayouts/slideLayout147.xml"/><Relationship Id="rId12" Type="http://schemas.openxmlformats.org/officeDocument/2006/relationships/slideLayout" Target="../slideLayouts/slideLayout152.xml"/><Relationship Id="rId17" Type="http://schemas.openxmlformats.org/officeDocument/2006/relationships/slideLayout" Target="../slideLayouts/slideLayout157.xml"/><Relationship Id="rId25" Type="http://schemas.openxmlformats.org/officeDocument/2006/relationships/slideLayout" Target="../slideLayouts/slideLayout165.xml"/><Relationship Id="rId2" Type="http://schemas.openxmlformats.org/officeDocument/2006/relationships/slideLayout" Target="../slideLayouts/slideLayout142.xml"/><Relationship Id="rId16" Type="http://schemas.openxmlformats.org/officeDocument/2006/relationships/slideLayout" Target="../slideLayouts/slideLayout156.xml"/><Relationship Id="rId20" Type="http://schemas.openxmlformats.org/officeDocument/2006/relationships/slideLayout" Target="../slideLayouts/slideLayout160.xml"/><Relationship Id="rId29" Type="http://schemas.openxmlformats.org/officeDocument/2006/relationships/theme" Target="../theme/theme6.xml"/><Relationship Id="rId1" Type="http://schemas.openxmlformats.org/officeDocument/2006/relationships/slideLayout" Target="../slideLayouts/slideLayout141.xml"/><Relationship Id="rId6" Type="http://schemas.openxmlformats.org/officeDocument/2006/relationships/slideLayout" Target="../slideLayouts/slideLayout146.xml"/><Relationship Id="rId11" Type="http://schemas.openxmlformats.org/officeDocument/2006/relationships/slideLayout" Target="../slideLayouts/slideLayout151.xml"/><Relationship Id="rId24" Type="http://schemas.openxmlformats.org/officeDocument/2006/relationships/slideLayout" Target="../slideLayouts/slideLayout164.xml"/><Relationship Id="rId5" Type="http://schemas.openxmlformats.org/officeDocument/2006/relationships/slideLayout" Target="../slideLayouts/slideLayout145.xml"/><Relationship Id="rId15" Type="http://schemas.openxmlformats.org/officeDocument/2006/relationships/slideLayout" Target="../slideLayouts/slideLayout155.xml"/><Relationship Id="rId23" Type="http://schemas.openxmlformats.org/officeDocument/2006/relationships/slideLayout" Target="../slideLayouts/slideLayout163.xml"/><Relationship Id="rId28" Type="http://schemas.openxmlformats.org/officeDocument/2006/relationships/slideLayout" Target="../slideLayouts/slideLayout168.xml"/><Relationship Id="rId10" Type="http://schemas.openxmlformats.org/officeDocument/2006/relationships/slideLayout" Target="../slideLayouts/slideLayout150.xml"/><Relationship Id="rId19" Type="http://schemas.openxmlformats.org/officeDocument/2006/relationships/slideLayout" Target="../slideLayouts/slideLayout159.xml"/><Relationship Id="rId4" Type="http://schemas.openxmlformats.org/officeDocument/2006/relationships/slideLayout" Target="../slideLayouts/slideLayout144.xml"/><Relationship Id="rId9" Type="http://schemas.openxmlformats.org/officeDocument/2006/relationships/slideLayout" Target="../slideLayouts/slideLayout149.xml"/><Relationship Id="rId14" Type="http://schemas.openxmlformats.org/officeDocument/2006/relationships/slideLayout" Target="../slideLayouts/slideLayout154.xml"/><Relationship Id="rId22" Type="http://schemas.openxmlformats.org/officeDocument/2006/relationships/slideLayout" Target="../slideLayouts/slideLayout162.xml"/><Relationship Id="rId27" Type="http://schemas.openxmlformats.org/officeDocument/2006/relationships/slideLayout" Target="../slideLayouts/slideLayout16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6.xml"/><Relationship Id="rId13" Type="http://schemas.openxmlformats.org/officeDocument/2006/relationships/slideLayout" Target="../slideLayouts/slideLayout181.xml"/><Relationship Id="rId18" Type="http://schemas.openxmlformats.org/officeDocument/2006/relationships/slideLayout" Target="../slideLayouts/slideLayout186.xml"/><Relationship Id="rId26" Type="http://schemas.openxmlformats.org/officeDocument/2006/relationships/slideLayout" Target="../slideLayouts/slideLayout194.xml"/><Relationship Id="rId3" Type="http://schemas.openxmlformats.org/officeDocument/2006/relationships/slideLayout" Target="../slideLayouts/slideLayout171.xml"/><Relationship Id="rId21" Type="http://schemas.openxmlformats.org/officeDocument/2006/relationships/slideLayout" Target="../slideLayouts/slideLayout189.xml"/><Relationship Id="rId7" Type="http://schemas.openxmlformats.org/officeDocument/2006/relationships/slideLayout" Target="../slideLayouts/slideLayout175.xml"/><Relationship Id="rId12" Type="http://schemas.openxmlformats.org/officeDocument/2006/relationships/slideLayout" Target="../slideLayouts/slideLayout180.xml"/><Relationship Id="rId17" Type="http://schemas.openxmlformats.org/officeDocument/2006/relationships/slideLayout" Target="../slideLayouts/slideLayout185.xml"/><Relationship Id="rId25" Type="http://schemas.openxmlformats.org/officeDocument/2006/relationships/slideLayout" Target="../slideLayouts/slideLayout193.xml"/><Relationship Id="rId2" Type="http://schemas.openxmlformats.org/officeDocument/2006/relationships/slideLayout" Target="../slideLayouts/slideLayout170.xml"/><Relationship Id="rId16" Type="http://schemas.openxmlformats.org/officeDocument/2006/relationships/slideLayout" Target="../slideLayouts/slideLayout184.xml"/><Relationship Id="rId20" Type="http://schemas.openxmlformats.org/officeDocument/2006/relationships/slideLayout" Target="../slideLayouts/slideLayout188.xml"/><Relationship Id="rId29" Type="http://schemas.openxmlformats.org/officeDocument/2006/relationships/theme" Target="../theme/theme7.xml"/><Relationship Id="rId1" Type="http://schemas.openxmlformats.org/officeDocument/2006/relationships/slideLayout" Target="../slideLayouts/slideLayout169.xml"/><Relationship Id="rId6" Type="http://schemas.openxmlformats.org/officeDocument/2006/relationships/slideLayout" Target="../slideLayouts/slideLayout174.xml"/><Relationship Id="rId11" Type="http://schemas.openxmlformats.org/officeDocument/2006/relationships/slideLayout" Target="../slideLayouts/slideLayout179.xml"/><Relationship Id="rId24" Type="http://schemas.openxmlformats.org/officeDocument/2006/relationships/slideLayout" Target="../slideLayouts/slideLayout192.xml"/><Relationship Id="rId5" Type="http://schemas.openxmlformats.org/officeDocument/2006/relationships/slideLayout" Target="../slideLayouts/slideLayout173.xml"/><Relationship Id="rId15" Type="http://schemas.openxmlformats.org/officeDocument/2006/relationships/slideLayout" Target="../slideLayouts/slideLayout183.xml"/><Relationship Id="rId23" Type="http://schemas.openxmlformats.org/officeDocument/2006/relationships/slideLayout" Target="../slideLayouts/slideLayout191.xml"/><Relationship Id="rId28" Type="http://schemas.openxmlformats.org/officeDocument/2006/relationships/slideLayout" Target="../slideLayouts/slideLayout196.xml"/><Relationship Id="rId10" Type="http://schemas.openxmlformats.org/officeDocument/2006/relationships/slideLayout" Target="../slideLayouts/slideLayout178.xml"/><Relationship Id="rId19" Type="http://schemas.openxmlformats.org/officeDocument/2006/relationships/slideLayout" Target="../slideLayouts/slideLayout187.xml"/><Relationship Id="rId4" Type="http://schemas.openxmlformats.org/officeDocument/2006/relationships/slideLayout" Target="../slideLayouts/slideLayout172.xml"/><Relationship Id="rId9" Type="http://schemas.openxmlformats.org/officeDocument/2006/relationships/slideLayout" Target="../slideLayouts/slideLayout177.xml"/><Relationship Id="rId14" Type="http://schemas.openxmlformats.org/officeDocument/2006/relationships/slideLayout" Target="../slideLayouts/slideLayout182.xml"/><Relationship Id="rId22" Type="http://schemas.openxmlformats.org/officeDocument/2006/relationships/slideLayout" Target="../slideLayouts/slideLayout190.xml"/><Relationship Id="rId27" Type="http://schemas.openxmlformats.org/officeDocument/2006/relationships/slideLayout" Target="../slideLayouts/slideLayout19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4.xml"/><Relationship Id="rId13" Type="http://schemas.openxmlformats.org/officeDocument/2006/relationships/slideLayout" Target="../slideLayouts/slideLayout209.xml"/><Relationship Id="rId18" Type="http://schemas.openxmlformats.org/officeDocument/2006/relationships/slideLayout" Target="../slideLayouts/slideLayout214.xml"/><Relationship Id="rId26" Type="http://schemas.openxmlformats.org/officeDocument/2006/relationships/slideLayout" Target="../slideLayouts/slideLayout222.xml"/><Relationship Id="rId3" Type="http://schemas.openxmlformats.org/officeDocument/2006/relationships/slideLayout" Target="../slideLayouts/slideLayout199.xml"/><Relationship Id="rId21" Type="http://schemas.openxmlformats.org/officeDocument/2006/relationships/slideLayout" Target="../slideLayouts/slideLayout217.xml"/><Relationship Id="rId7" Type="http://schemas.openxmlformats.org/officeDocument/2006/relationships/slideLayout" Target="../slideLayouts/slideLayout203.xml"/><Relationship Id="rId12" Type="http://schemas.openxmlformats.org/officeDocument/2006/relationships/slideLayout" Target="../slideLayouts/slideLayout208.xml"/><Relationship Id="rId17" Type="http://schemas.openxmlformats.org/officeDocument/2006/relationships/slideLayout" Target="../slideLayouts/slideLayout213.xml"/><Relationship Id="rId25" Type="http://schemas.openxmlformats.org/officeDocument/2006/relationships/slideLayout" Target="../slideLayouts/slideLayout221.xml"/><Relationship Id="rId2" Type="http://schemas.openxmlformats.org/officeDocument/2006/relationships/slideLayout" Target="../slideLayouts/slideLayout198.xml"/><Relationship Id="rId16" Type="http://schemas.openxmlformats.org/officeDocument/2006/relationships/slideLayout" Target="../slideLayouts/slideLayout212.xml"/><Relationship Id="rId20" Type="http://schemas.openxmlformats.org/officeDocument/2006/relationships/slideLayout" Target="../slideLayouts/slideLayout216.xml"/><Relationship Id="rId29" Type="http://schemas.openxmlformats.org/officeDocument/2006/relationships/theme" Target="../theme/theme8.xml"/><Relationship Id="rId1" Type="http://schemas.openxmlformats.org/officeDocument/2006/relationships/slideLayout" Target="../slideLayouts/slideLayout197.xml"/><Relationship Id="rId6" Type="http://schemas.openxmlformats.org/officeDocument/2006/relationships/slideLayout" Target="../slideLayouts/slideLayout202.xml"/><Relationship Id="rId11" Type="http://schemas.openxmlformats.org/officeDocument/2006/relationships/slideLayout" Target="../slideLayouts/slideLayout207.xml"/><Relationship Id="rId24" Type="http://schemas.openxmlformats.org/officeDocument/2006/relationships/slideLayout" Target="../slideLayouts/slideLayout220.xml"/><Relationship Id="rId5" Type="http://schemas.openxmlformats.org/officeDocument/2006/relationships/slideLayout" Target="../slideLayouts/slideLayout201.xml"/><Relationship Id="rId15" Type="http://schemas.openxmlformats.org/officeDocument/2006/relationships/slideLayout" Target="../slideLayouts/slideLayout211.xml"/><Relationship Id="rId23" Type="http://schemas.openxmlformats.org/officeDocument/2006/relationships/slideLayout" Target="../slideLayouts/slideLayout219.xml"/><Relationship Id="rId28" Type="http://schemas.openxmlformats.org/officeDocument/2006/relationships/slideLayout" Target="../slideLayouts/slideLayout224.xml"/><Relationship Id="rId10" Type="http://schemas.openxmlformats.org/officeDocument/2006/relationships/slideLayout" Target="../slideLayouts/slideLayout206.xml"/><Relationship Id="rId19" Type="http://schemas.openxmlformats.org/officeDocument/2006/relationships/slideLayout" Target="../slideLayouts/slideLayout215.xml"/><Relationship Id="rId4" Type="http://schemas.openxmlformats.org/officeDocument/2006/relationships/slideLayout" Target="../slideLayouts/slideLayout200.xml"/><Relationship Id="rId9" Type="http://schemas.openxmlformats.org/officeDocument/2006/relationships/slideLayout" Target="../slideLayouts/slideLayout205.xml"/><Relationship Id="rId14" Type="http://schemas.openxmlformats.org/officeDocument/2006/relationships/slideLayout" Target="../slideLayouts/slideLayout210.xml"/><Relationship Id="rId22" Type="http://schemas.openxmlformats.org/officeDocument/2006/relationships/slideLayout" Target="../slideLayouts/slideLayout218.xml"/><Relationship Id="rId27" Type="http://schemas.openxmlformats.org/officeDocument/2006/relationships/slideLayout" Target="../slideLayouts/slideLayout22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2.xml"/><Relationship Id="rId13" Type="http://schemas.openxmlformats.org/officeDocument/2006/relationships/slideLayout" Target="../slideLayouts/slideLayout237.xml"/><Relationship Id="rId18" Type="http://schemas.openxmlformats.org/officeDocument/2006/relationships/slideLayout" Target="../slideLayouts/slideLayout242.xml"/><Relationship Id="rId26" Type="http://schemas.openxmlformats.org/officeDocument/2006/relationships/slideLayout" Target="../slideLayouts/slideLayout250.xml"/><Relationship Id="rId3" Type="http://schemas.openxmlformats.org/officeDocument/2006/relationships/slideLayout" Target="../slideLayouts/slideLayout227.xml"/><Relationship Id="rId21" Type="http://schemas.openxmlformats.org/officeDocument/2006/relationships/slideLayout" Target="../slideLayouts/slideLayout245.xml"/><Relationship Id="rId7" Type="http://schemas.openxmlformats.org/officeDocument/2006/relationships/slideLayout" Target="../slideLayouts/slideLayout231.xml"/><Relationship Id="rId12" Type="http://schemas.openxmlformats.org/officeDocument/2006/relationships/slideLayout" Target="../slideLayouts/slideLayout236.xml"/><Relationship Id="rId17" Type="http://schemas.openxmlformats.org/officeDocument/2006/relationships/slideLayout" Target="../slideLayouts/slideLayout241.xml"/><Relationship Id="rId25" Type="http://schemas.openxmlformats.org/officeDocument/2006/relationships/slideLayout" Target="../slideLayouts/slideLayout249.xml"/><Relationship Id="rId2" Type="http://schemas.openxmlformats.org/officeDocument/2006/relationships/slideLayout" Target="../slideLayouts/slideLayout226.xml"/><Relationship Id="rId16" Type="http://schemas.openxmlformats.org/officeDocument/2006/relationships/slideLayout" Target="../slideLayouts/slideLayout240.xml"/><Relationship Id="rId20" Type="http://schemas.openxmlformats.org/officeDocument/2006/relationships/slideLayout" Target="../slideLayouts/slideLayout244.xml"/><Relationship Id="rId29" Type="http://schemas.openxmlformats.org/officeDocument/2006/relationships/theme" Target="../theme/theme9.xml"/><Relationship Id="rId1" Type="http://schemas.openxmlformats.org/officeDocument/2006/relationships/slideLayout" Target="../slideLayouts/slideLayout225.xml"/><Relationship Id="rId6" Type="http://schemas.openxmlformats.org/officeDocument/2006/relationships/slideLayout" Target="../slideLayouts/slideLayout230.xml"/><Relationship Id="rId11" Type="http://schemas.openxmlformats.org/officeDocument/2006/relationships/slideLayout" Target="../slideLayouts/slideLayout235.xml"/><Relationship Id="rId24" Type="http://schemas.openxmlformats.org/officeDocument/2006/relationships/slideLayout" Target="../slideLayouts/slideLayout248.xml"/><Relationship Id="rId5" Type="http://schemas.openxmlformats.org/officeDocument/2006/relationships/slideLayout" Target="../slideLayouts/slideLayout229.xml"/><Relationship Id="rId15" Type="http://schemas.openxmlformats.org/officeDocument/2006/relationships/slideLayout" Target="../slideLayouts/slideLayout239.xml"/><Relationship Id="rId23" Type="http://schemas.openxmlformats.org/officeDocument/2006/relationships/slideLayout" Target="../slideLayouts/slideLayout247.xml"/><Relationship Id="rId28" Type="http://schemas.openxmlformats.org/officeDocument/2006/relationships/slideLayout" Target="../slideLayouts/slideLayout252.xml"/><Relationship Id="rId10" Type="http://schemas.openxmlformats.org/officeDocument/2006/relationships/slideLayout" Target="../slideLayouts/slideLayout234.xml"/><Relationship Id="rId19" Type="http://schemas.openxmlformats.org/officeDocument/2006/relationships/slideLayout" Target="../slideLayouts/slideLayout243.xml"/><Relationship Id="rId4" Type="http://schemas.openxmlformats.org/officeDocument/2006/relationships/slideLayout" Target="../slideLayouts/slideLayout228.xml"/><Relationship Id="rId9" Type="http://schemas.openxmlformats.org/officeDocument/2006/relationships/slideLayout" Target="../slideLayouts/slideLayout233.xml"/><Relationship Id="rId14" Type="http://schemas.openxmlformats.org/officeDocument/2006/relationships/slideLayout" Target="../slideLayouts/slideLayout238.xml"/><Relationship Id="rId22" Type="http://schemas.openxmlformats.org/officeDocument/2006/relationships/slideLayout" Target="../slideLayouts/slideLayout246.xml"/><Relationship Id="rId27" Type="http://schemas.openxmlformats.org/officeDocument/2006/relationships/slideLayout" Target="../slideLayouts/slideLayout25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800" y="1536633"/>
            <a:ext cx="1029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5697074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800" y="1536633"/>
            <a:ext cx="1029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6547988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  <p:sldLayoutId id="2147483707" r:id="rId18"/>
    <p:sldLayoutId id="2147483708" r:id="rId19"/>
    <p:sldLayoutId id="2147483709" r:id="rId20"/>
    <p:sldLayoutId id="2147483710" r:id="rId21"/>
    <p:sldLayoutId id="2147483711" r:id="rId22"/>
    <p:sldLayoutId id="2147483712" r:id="rId23"/>
    <p:sldLayoutId id="2147483713" r:id="rId24"/>
    <p:sldLayoutId id="2147483714" r:id="rId25"/>
    <p:sldLayoutId id="2147483715" r:id="rId26"/>
    <p:sldLayoutId id="2147483716" r:id="rId27"/>
    <p:sldLayoutId id="2147483717" r:id="rId2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800" y="1536633"/>
            <a:ext cx="1029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2848711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  <p:sldLayoutId id="2147483735" r:id="rId17"/>
    <p:sldLayoutId id="2147483736" r:id="rId18"/>
    <p:sldLayoutId id="2147483737" r:id="rId19"/>
    <p:sldLayoutId id="2147483738" r:id="rId20"/>
    <p:sldLayoutId id="2147483739" r:id="rId21"/>
    <p:sldLayoutId id="2147483740" r:id="rId22"/>
    <p:sldLayoutId id="2147483741" r:id="rId23"/>
    <p:sldLayoutId id="2147483742" r:id="rId24"/>
    <p:sldLayoutId id="2147483743" r:id="rId25"/>
    <p:sldLayoutId id="2147483744" r:id="rId26"/>
    <p:sldLayoutId id="2147483745" r:id="rId27"/>
    <p:sldLayoutId id="2147483746" r:id="rId2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800" y="1536633"/>
            <a:ext cx="1029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1877707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  <p:sldLayoutId id="2147483765" r:id="rId18"/>
    <p:sldLayoutId id="2147483766" r:id="rId19"/>
    <p:sldLayoutId id="2147483767" r:id="rId20"/>
    <p:sldLayoutId id="2147483768" r:id="rId21"/>
    <p:sldLayoutId id="2147483769" r:id="rId22"/>
    <p:sldLayoutId id="2147483770" r:id="rId23"/>
    <p:sldLayoutId id="2147483771" r:id="rId24"/>
    <p:sldLayoutId id="2147483772" r:id="rId25"/>
    <p:sldLayoutId id="2147483773" r:id="rId26"/>
    <p:sldLayoutId id="2147483774" r:id="rId27"/>
    <p:sldLayoutId id="2147483775" r:id="rId2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800" y="1536633"/>
            <a:ext cx="1029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1988524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790" r:id="rId14"/>
    <p:sldLayoutId id="2147483791" r:id="rId15"/>
    <p:sldLayoutId id="2147483792" r:id="rId16"/>
    <p:sldLayoutId id="2147483793" r:id="rId17"/>
    <p:sldLayoutId id="2147483794" r:id="rId18"/>
    <p:sldLayoutId id="2147483795" r:id="rId19"/>
    <p:sldLayoutId id="2147483796" r:id="rId20"/>
    <p:sldLayoutId id="2147483797" r:id="rId21"/>
    <p:sldLayoutId id="2147483798" r:id="rId22"/>
    <p:sldLayoutId id="2147483799" r:id="rId23"/>
    <p:sldLayoutId id="2147483800" r:id="rId24"/>
    <p:sldLayoutId id="2147483801" r:id="rId25"/>
    <p:sldLayoutId id="2147483802" r:id="rId26"/>
    <p:sldLayoutId id="2147483803" r:id="rId27"/>
    <p:sldLayoutId id="2147483804" r:id="rId2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800" y="1536633"/>
            <a:ext cx="1029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5811747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  <p:sldLayoutId id="2147483818" r:id="rId13"/>
    <p:sldLayoutId id="2147483819" r:id="rId14"/>
    <p:sldLayoutId id="2147483820" r:id="rId15"/>
    <p:sldLayoutId id="2147483821" r:id="rId16"/>
    <p:sldLayoutId id="2147483822" r:id="rId17"/>
    <p:sldLayoutId id="2147483823" r:id="rId18"/>
    <p:sldLayoutId id="2147483824" r:id="rId19"/>
    <p:sldLayoutId id="2147483825" r:id="rId20"/>
    <p:sldLayoutId id="2147483826" r:id="rId21"/>
    <p:sldLayoutId id="2147483827" r:id="rId22"/>
    <p:sldLayoutId id="2147483828" r:id="rId23"/>
    <p:sldLayoutId id="2147483829" r:id="rId24"/>
    <p:sldLayoutId id="2147483830" r:id="rId25"/>
    <p:sldLayoutId id="2147483831" r:id="rId26"/>
    <p:sldLayoutId id="2147483832" r:id="rId27"/>
    <p:sldLayoutId id="2147483833" r:id="rId2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800" y="1536633"/>
            <a:ext cx="1029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7404568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  <p:sldLayoutId id="2147483849" r:id="rId15"/>
    <p:sldLayoutId id="2147483850" r:id="rId16"/>
    <p:sldLayoutId id="2147483851" r:id="rId17"/>
    <p:sldLayoutId id="2147483852" r:id="rId18"/>
    <p:sldLayoutId id="2147483853" r:id="rId19"/>
    <p:sldLayoutId id="2147483854" r:id="rId20"/>
    <p:sldLayoutId id="2147483855" r:id="rId21"/>
    <p:sldLayoutId id="2147483856" r:id="rId22"/>
    <p:sldLayoutId id="2147483857" r:id="rId23"/>
    <p:sldLayoutId id="2147483858" r:id="rId24"/>
    <p:sldLayoutId id="2147483859" r:id="rId25"/>
    <p:sldLayoutId id="2147483860" r:id="rId26"/>
    <p:sldLayoutId id="2147483861" r:id="rId27"/>
    <p:sldLayoutId id="2147483862" r:id="rId2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800" y="1536633"/>
            <a:ext cx="1029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1752584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  <p:sldLayoutId id="2147483875" r:id="rId12"/>
    <p:sldLayoutId id="2147483876" r:id="rId13"/>
    <p:sldLayoutId id="2147483877" r:id="rId14"/>
    <p:sldLayoutId id="2147483878" r:id="rId15"/>
    <p:sldLayoutId id="2147483879" r:id="rId16"/>
    <p:sldLayoutId id="2147483880" r:id="rId17"/>
    <p:sldLayoutId id="2147483881" r:id="rId18"/>
    <p:sldLayoutId id="2147483882" r:id="rId19"/>
    <p:sldLayoutId id="2147483883" r:id="rId20"/>
    <p:sldLayoutId id="2147483884" r:id="rId21"/>
    <p:sldLayoutId id="2147483885" r:id="rId22"/>
    <p:sldLayoutId id="2147483886" r:id="rId23"/>
    <p:sldLayoutId id="2147483887" r:id="rId24"/>
    <p:sldLayoutId id="2147483888" r:id="rId25"/>
    <p:sldLayoutId id="2147483889" r:id="rId26"/>
    <p:sldLayoutId id="2147483890" r:id="rId27"/>
    <p:sldLayoutId id="2147483891" r:id="rId2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800" y="1536633"/>
            <a:ext cx="1029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131815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  <p:sldLayoutId id="2147483904" r:id="rId12"/>
    <p:sldLayoutId id="2147483905" r:id="rId13"/>
    <p:sldLayoutId id="2147483906" r:id="rId14"/>
    <p:sldLayoutId id="2147483907" r:id="rId15"/>
    <p:sldLayoutId id="2147483908" r:id="rId16"/>
    <p:sldLayoutId id="2147483909" r:id="rId17"/>
    <p:sldLayoutId id="2147483910" r:id="rId18"/>
    <p:sldLayoutId id="2147483911" r:id="rId19"/>
    <p:sldLayoutId id="2147483912" r:id="rId20"/>
    <p:sldLayoutId id="2147483913" r:id="rId21"/>
    <p:sldLayoutId id="2147483914" r:id="rId22"/>
    <p:sldLayoutId id="2147483915" r:id="rId23"/>
    <p:sldLayoutId id="2147483916" r:id="rId24"/>
    <p:sldLayoutId id="2147483917" r:id="rId25"/>
    <p:sldLayoutId id="2147483918" r:id="rId26"/>
    <p:sldLayoutId id="2147483919" r:id="rId27"/>
    <p:sldLayoutId id="2147483920" r:id="rId2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3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3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3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3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3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4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9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09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33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fa-IR" dirty="0" smtClean="0">
                <a:cs typeface="B Nazanin" panose="00000400000000000000" pitchFamily="2" charset="-78"/>
              </a:rPr>
              <a:t>نکات مهم در تکمیل فرم ارائه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70" name="Google Shape;270;p33"/>
          <p:cNvSpPr txBox="1"/>
          <p:nvPr/>
        </p:nvSpPr>
        <p:spPr>
          <a:xfrm>
            <a:off x="950800" y="1752874"/>
            <a:ext cx="10290400" cy="447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just"/>
            <a:endParaRPr lang="fa-IR" sz="2800" b="1" u="sng" dirty="0">
              <a:cs typeface="B Nazanin" panose="00000400000000000000" pitchFamily="2" charset="-78"/>
            </a:endParaRPr>
          </a:p>
          <a:p>
            <a:pPr algn="just"/>
            <a:r>
              <a:rPr lang="fa-IR" sz="2000" b="1" dirty="0">
                <a:cs typeface="B Nazanin" panose="00000400000000000000" pitchFamily="2" charset="-78"/>
              </a:rPr>
              <a:t>1- جهت معرفی شرکت لازم است تمامی اطلاعات این فایل را ارائه دهید. چنانچه اطلاعات تکمیلی دیگری دارید </a:t>
            </a:r>
            <a:r>
              <a:rPr lang="fa-IR" sz="2000" b="1" dirty="0" smtClean="0">
                <a:cs typeface="B Nazanin" panose="00000400000000000000" pitchFamily="2" charset="-78"/>
              </a:rPr>
              <a:t>به پاورپوینت اضافه </a:t>
            </a:r>
            <a:r>
              <a:rPr lang="fa-IR" sz="2000" b="1" dirty="0">
                <a:cs typeface="B Nazanin" panose="00000400000000000000" pitchFamily="2" charset="-78"/>
              </a:rPr>
              <a:t>نمایید</a:t>
            </a:r>
            <a:r>
              <a:rPr lang="fa-IR" sz="2000" b="1" dirty="0" smtClean="0">
                <a:cs typeface="B Nazanin" panose="00000400000000000000" pitchFamily="2" charset="-78"/>
              </a:rPr>
              <a:t>. </a:t>
            </a:r>
            <a:endParaRPr lang="fa-IR" sz="2000" b="1" dirty="0">
              <a:cs typeface="B Nazanin" panose="00000400000000000000" pitchFamily="2" charset="-78"/>
            </a:endParaRPr>
          </a:p>
          <a:p>
            <a:pPr algn="just"/>
            <a:endParaRPr lang="fa-IR" sz="2000" b="1" dirty="0">
              <a:cs typeface="B Nazanin" panose="00000400000000000000" pitchFamily="2" charset="-78"/>
            </a:endParaRPr>
          </a:p>
          <a:p>
            <a:pPr algn="just"/>
            <a:endParaRPr lang="fa-IR" sz="2000" b="1" dirty="0">
              <a:cs typeface="B Nazanin" panose="00000400000000000000" pitchFamily="2" charset="-78"/>
            </a:endParaRPr>
          </a:p>
          <a:p>
            <a:pPr algn="just"/>
            <a:r>
              <a:rPr lang="fa-IR" sz="2000" b="1" dirty="0" smtClean="0">
                <a:cs typeface="B Nazanin" panose="00000400000000000000" pitchFamily="2" charset="-78"/>
              </a:rPr>
              <a:t>2- </a:t>
            </a:r>
            <a:r>
              <a:rPr lang="fa-IR" sz="2000" b="1" dirty="0">
                <a:cs typeface="B Nazanin" panose="00000400000000000000" pitchFamily="2" charset="-78"/>
              </a:rPr>
              <a:t>زمان ارائه 10 دقیقه می باشد.</a:t>
            </a:r>
          </a:p>
          <a:p>
            <a:pPr algn="just"/>
            <a:endParaRPr lang="fa-IR" sz="2000" b="1" dirty="0">
              <a:cs typeface="B Nazanin" panose="00000400000000000000" pitchFamily="2" charset="-78"/>
            </a:endParaRPr>
          </a:p>
          <a:p>
            <a:pPr algn="just"/>
            <a:r>
              <a:rPr lang="fa-IR" sz="2000" b="1" dirty="0" smtClean="0">
                <a:cs typeface="B Nazanin" panose="00000400000000000000" pitchFamily="2" charset="-78"/>
              </a:rPr>
              <a:t>3- </a:t>
            </a:r>
            <a:r>
              <a:rPr lang="fa-IR" sz="2000" b="1" dirty="0">
                <a:cs typeface="B Nazanin" panose="00000400000000000000" pitchFamily="2" charset="-78"/>
              </a:rPr>
              <a:t>فایل تهیه شده را قبل از برگزاری جلسه به </a:t>
            </a:r>
            <a:r>
              <a:rPr lang="fa-IR" sz="2000" b="1" u="sng" dirty="0">
                <a:solidFill>
                  <a:srgbClr val="FF0000"/>
                </a:solidFill>
                <a:cs typeface="B Nazanin" panose="00000400000000000000" pitchFamily="2" charset="-78"/>
              </a:rPr>
              <a:t>امور موسسات </a:t>
            </a:r>
            <a:r>
              <a:rPr lang="fa-IR" sz="2000" b="1" dirty="0">
                <a:cs typeface="B Nazanin" panose="00000400000000000000" pitchFamily="2" charset="-78"/>
              </a:rPr>
              <a:t>پارک علم و فناوری خوزستان تحویل دهید.</a:t>
            </a:r>
          </a:p>
        </p:txBody>
      </p:sp>
    </p:spTree>
    <p:extLst>
      <p:ext uri="{BB962C8B-B14F-4D97-AF65-F5344CB8AC3E}">
        <p14:creationId xmlns:p14="http://schemas.microsoft.com/office/powerpoint/2010/main" val="402368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265" y="5159050"/>
            <a:ext cx="2236766" cy="157030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65463" y="861398"/>
            <a:ext cx="116615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a-IR" sz="2000" b="1" dirty="0" smtClean="0">
                <a:cs typeface="B Nazanin" panose="00000400000000000000" pitchFamily="2" charset="-78"/>
              </a:rPr>
              <a:t>مدل </a:t>
            </a:r>
            <a:r>
              <a:rPr lang="fa-IR" sz="2000" b="1" dirty="0">
                <a:cs typeface="B Nazanin" panose="00000400000000000000" pitchFamily="2" charset="-78"/>
              </a:rPr>
              <a:t>کسب و کار (از نظر فروش محصول/ ارائه خدمات/ فروش دانش فنی و ...):</a:t>
            </a:r>
          </a:p>
        </p:txBody>
      </p:sp>
    </p:spTree>
    <p:extLst>
      <p:ext uri="{BB962C8B-B14F-4D97-AF65-F5344CB8AC3E}">
        <p14:creationId xmlns:p14="http://schemas.microsoft.com/office/powerpoint/2010/main" val="417301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69822" y="631762"/>
            <a:ext cx="30861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sz="2800" b="1" dirty="0">
                <a:cs typeface="B Nazanin" panose="00000400000000000000" pitchFamily="2" charset="-78"/>
              </a:rPr>
              <a:t>برنامه اجرایی و عملیاتی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278050"/>
              </p:ext>
            </p:extLst>
          </p:nvPr>
        </p:nvGraphicFramePr>
        <p:xfrm>
          <a:off x="1235039" y="1914900"/>
          <a:ext cx="10016830" cy="3601559"/>
        </p:xfrm>
        <a:graphic>
          <a:graphicData uri="http://schemas.openxmlformats.org/drawingml/2006/table">
            <a:tbl>
              <a:tblPr rtl="1" firstRow="1" firstCol="1" bandRow="1">
                <a:tableStyleId>{21E4AEA4-8DFA-4A89-87EB-49C32662AFE0}</a:tableStyleId>
              </a:tblPr>
              <a:tblGrid>
                <a:gridCol w="2636122"/>
                <a:gridCol w="615059"/>
                <a:gridCol w="615059"/>
                <a:gridCol w="615059"/>
                <a:gridCol w="615059"/>
                <a:gridCol w="615059"/>
                <a:gridCol w="615059"/>
                <a:gridCol w="615059"/>
                <a:gridCol w="615059"/>
                <a:gridCol w="615059"/>
                <a:gridCol w="615059"/>
                <a:gridCol w="615059"/>
                <a:gridCol w="615059"/>
              </a:tblGrid>
              <a:tr h="688684"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مراحل اجرای ایده</a:t>
                      </a: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gridSpan="1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شروع</a:t>
                      </a:r>
                      <a:r>
                        <a:rPr lang="fa-IR" sz="1800" baseline="0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 و خاتمه (ماه)</a:t>
                      </a: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591512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r>
                        <a:rPr lang="fa-IR" sz="1800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</a:t>
                      </a: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</a:t>
                      </a: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7</a:t>
                      </a: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8</a:t>
                      </a: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9</a:t>
                      </a: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10</a:t>
                      </a: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11</a:t>
                      </a: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12</a:t>
                      </a: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883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569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2939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2939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467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612016"/>
            <a:ext cx="11843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2400" b="1" dirty="0">
                <a:cs typeface="B Nazanin" panose="00000400000000000000" pitchFamily="2" charset="-78"/>
              </a:rPr>
              <a:t>برآورد تولید سال اول: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4222" y="4045185"/>
            <a:ext cx="2539682" cy="2539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0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35138" y="144874"/>
            <a:ext cx="2650795" cy="46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2400" b="1" dirty="0">
                <a:cs typeface="B Nazanin" panose="00000400000000000000" pitchFamily="2" charset="-78"/>
              </a:rPr>
              <a:t>برنامه مالی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88" y="4636325"/>
            <a:ext cx="2413471" cy="2413471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310433"/>
              </p:ext>
            </p:extLst>
          </p:nvPr>
        </p:nvGraphicFramePr>
        <p:xfrm>
          <a:off x="2422566" y="1272312"/>
          <a:ext cx="9414252" cy="4191833"/>
        </p:xfrm>
        <a:graphic>
          <a:graphicData uri="http://schemas.openxmlformats.org/drawingml/2006/table">
            <a:tbl>
              <a:tblPr rtl="1" firstRow="1" firstCol="1" bandRow="1">
                <a:tableStyleId>{0505E3EF-67EA-436B-97B2-0124C06EBD24}</a:tableStyleId>
              </a:tblPr>
              <a:tblGrid>
                <a:gridCol w="846201"/>
                <a:gridCol w="5176413"/>
                <a:gridCol w="3391638"/>
              </a:tblGrid>
              <a:tr h="369197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Nazanin" panose="00000400000000000000" pitchFamily="2" charset="-78"/>
                        </a:rPr>
                        <a:t>ردیف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Nazanin" panose="00000400000000000000" pitchFamily="2" charset="-78"/>
                        </a:rPr>
                        <a:t>نوع هزینه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Nazanin" panose="00000400000000000000" pitchFamily="2" charset="-78"/>
                        </a:rPr>
                        <a:t>مبلغ  (میلیون ریال)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69197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Nazanin" panose="00000400000000000000" pitchFamily="2" charset="-78"/>
                        </a:rPr>
                        <a:t>جمع هزینه نیروی انسانی </a:t>
                      </a:r>
                      <a:r>
                        <a:rPr lang="ar-SA" sz="1200" dirty="0">
                          <a:effectLst/>
                          <a:cs typeface="B Nazanin" panose="00000400000000000000" pitchFamily="2" charset="-78"/>
                        </a:rPr>
                        <a:t>(نقل از جدول 13)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7393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Nazanin" panose="00000400000000000000" pitchFamily="2" charset="-78"/>
                        </a:rPr>
                        <a:t>جمع هزینه مواد اولیه (نقل ازجدول 14)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69197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Nazanin" panose="00000400000000000000" pitchFamily="2" charset="-78"/>
                        </a:rPr>
                        <a:t>جمع هزینه انرژی (نقل از جدول 15)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69197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Nazanin" panose="00000400000000000000" pitchFamily="2" charset="-78"/>
                        </a:rPr>
                        <a:t>جمع هزینه استفاده از آزمایشگاه ، کارگاه و... (نقل ازجدول 16 )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69197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Nazanin" panose="00000400000000000000" pitchFamily="2" charset="-78"/>
                        </a:rPr>
                        <a:t>5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37465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5115" algn="r"/>
                        </a:tabLst>
                      </a:pPr>
                      <a:r>
                        <a:rPr lang="fa-IR" sz="1200" dirty="0">
                          <a:effectLst/>
                          <a:cs typeface="B Nazanin" panose="00000400000000000000" pitchFamily="2" charset="-78"/>
                        </a:rPr>
                        <a:t>جمع هزینه‌های اجاره ساختمان ( نقل از ردیف 4- جدول 17)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69197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effectLst/>
                          <a:cs typeface="B Nazanin" panose="00000400000000000000" pitchFamily="2" charset="-78"/>
                        </a:rPr>
                        <a:t>6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Nazanin" panose="00000400000000000000" pitchFamily="2" charset="-78"/>
                        </a:rPr>
                        <a:t>جمع هزینه‌های متفرقه (نقل از جدول 18 )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69197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effectLst/>
                          <a:cs typeface="B Nazanin" panose="00000400000000000000" pitchFamily="2" charset="-78"/>
                        </a:rPr>
                        <a:t>7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Nazanin" panose="00000400000000000000" pitchFamily="2" charset="-78"/>
                        </a:rPr>
                        <a:t>جمع هزینه استهلاک تجهیزات، ابزار و ماشین آلات و ... (جمع مبالغ ستون آخر جدول 19)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429797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effectLst/>
                          <a:cs typeface="B Nazanin" panose="00000400000000000000" pitchFamily="2" charset="-78"/>
                        </a:rPr>
                        <a:t>8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Nazanin" panose="00000400000000000000" pitchFamily="2" charset="-78"/>
                        </a:rPr>
                        <a:t>جمع هزینه استهلاک وسایل اداری ( جمع مبالغ ستون آخر جدول 20)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429797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effectLst/>
                          <a:cs typeface="B Nazanin" panose="00000400000000000000" pitchFamily="2" charset="-78"/>
                        </a:rPr>
                        <a:t>9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Nazanin" panose="00000400000000000000" pitchFamily="2" charset="-78"/>
                        </a:rPr>
                        <a:t>هزینه‌های پیش بینی نشده  (5% جمع ردیف‌های فوق )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73930">
                <a:tc gridSpan="2">
                  <a:txBody>
                    <a:bodyPr/>
                    <a:lstStyle/>
                    <a:p>
                      <a:pPr indent="372110" algn="ct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Nazanin" panose="00000400000000000000" pitchFamily="2" charset="-78"/>
                        </a:rPr>
                        <a:t>جمع كل 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382218" y="605641"/>
            <a:ext cx="46755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جدول هزینه ها (جدول </a:t>
            </a:r>
            <a:r>
              <a:rPr lang="fa-IR" b="1" dirty="0" smtClean="0">
                <a:cs typeface="B Nazanin" panose="00000400000000000000" pitchFamily="2" charset="-78"/>
              </a:rPr>
              <a:t>21 </a:t>
            </a:r>
            <a:r>
              <a:rPr lang="fa-IR" b="1" dirty="0">
                <a:cs typeface="B Nazanin" panose="00000400000000000000" pitchFamily="2" charset="-78"/>
              </a:rPr>
              <a:t>طرح کسب و </a:t>
            </a:r>
            <a:r>
              <a:rPr lang="fa-IR" b="1" dirty="0" smtClean="0">
                <a:cs typeface="B Nazanin" panose="00000400000000000000" pitchFamily="2" charset="-78"/>
              </a:rPr>
              <a:t>کار)</a:t>
            </a:r>
            <a:endParaRPr lang="fa-IR" b="1" dirty="0">
              <a:cs typeface="B Nazanin" panose="00000400000000000000" pitchFamily="2" charset="-78"/>
            </a:endParaRPr>
          </a:p>
        </p:txBody>
      </p:sp>
      <p:grpSp>
        <p:nvGrpSpPr>
          <p:cNvPr id="10" name="Google Shape;5077;p62"/>
          <p:cNvGrpSpPr/>
          <p:nvPr/>
        </p:nvGrpSpPr>
        <p:grpSpPr>
          <a:xfrm>
            <a:off x="11744465" y="144874"/>
            <a:ext cx="360000" cy="360000"/>
            <a:chOff x="-62511900" y="4129100"/>
            <a:chExt cx="304050" cy="282000"/>
          </a:xfrm>
          <a:solidFill>
            <a:schemeClr val="bg1"/>
          </a:solidFill>
        </p:grpSpPr>
        <p:sp>
          <p:nvSpPr>
            <p:cNvPr id="11" name="Google Shape;5078;p62"/>
            <p:cNvSpPr/>
            <p:nvPr/>
          </p:nvSpPr>
          <p:spPr>
            <a:xfrm>
              <a:off x="-62414225" y="4203925"/>
              <a:ext cx="206375" cy="207175"/>
            </a:xfrm>
            <a:custGeom>
              <a:avLst/>
              <a:gdLst/>
              <a:ahLst/>
              <a:cxnLst/>
              <a:rect l="l" t="t" r="r" b="b"/>
              <a:pathLst>
                <a:path w="8255" h="8287" extrusionOk="0">
                  <a:moveTo>
                    <a:pt x="4128" y="1229"/>
                  </a:moveTo>
                  <a:cubicBezTo>
                    <a:pt x="4348" y="1229"/>
                    <a:pt x="4506" y="1418"/>
                    <a:pt x="4506" y="1670"/>
                  </a:cubicBezTo>
                  <a:lnTo>
                    <a:pt x="4506" y="1922"/>
                  </a:lnTo>
                  <a:cubicBezTo>
                    <a:pt x="4978" y="2080"/>
                    <a:pt x="5356" y="2552"/>
                    <a:pt x="5356" y="3119"/>
                  </a:cubicBezTo>
                  <a:cubicBezTo>
                    <a:pt x="5356" y="3340"/>
                    <a:pt x="5136" y="3498"/>
                    <a:pt x="4947" y="3498"/>
                  </a:cubicBezTo>
                  <a:cubicBezTo>
                    <a:pt x="4726" y="3498"/>
                    <a:pt x="4506" y="3308"/>
                    <a:pt x="4506" y="3119"/>
                  </a:cubicBezTo>
                  <a:cubicBezTo>
                    <a:pt x="4506" y="2867"/>
                    <a:pt x="4317" y="2710"/>
                    <a:pt x="4128" y="2710"/>
                  </a:cubicBezTo>
                  <a:cubicBezTo>
                    <a:pt x="3939" y="2710"/>
                    <a:pt x="3687" y="2930"/>
                    <a:pt x="3687" y="3119"/>
                  </a:cubicBezTo>
                  <a:cubicBezTo>
                    <a:pt x="3718" y="3340"/>
                    <a:pt x="4033" y="3592"/>
                    <a:pt x="4411" y="3813"/>
                  </a:cubicBezTo>
                  <a:cubicBezTo>
                    <a:pt x="4821" y="4128"/>
                    <a:pt x="5388" y="4537"/>
                    <a:pt x="5388" y="5199"/>
                  </a:cubicBezTo>
                  <a:cubicBezTo>
                    <a:pt x="5388" y="5766"/>
                    <a:pt x="5041" y="6175"/>
                    <a:pt x="4569" y="6396"/>
                  </a:cubicBezTo>
                  <a:lnTo>
                    <a:pt x="4569" y="6648"/>
                  </a:lnTo>
                  <a:cubicBezTo>
                    <a:pt x="4569" y="6900"/>
                    <a:pt x="4348" y="7089"/>
                    <a:pt x="4159" y="7089"/>
                  </a:cubicBezTo>
                  <a:cubicBezTo>
                    <a:pt x="3970" y="7089"/>
                    <a:pt x="3718" y="6900"/>
                    <a:pt x="3718" y="6648"/>
                  </a:cubicBezTo>
                  <a:lnTo>
                    <a:pt x="3718" y="6396"/>
                  </a:lnTo>
                  <a:cubicBezTo>
                    <a:pt x="3245" y="6238"/>
                    <a:pt x="2899" y="5766"/>
                    <a:pt x="2899" y="5199"/>
                  </a:cubicBezTo>
                  <a:cubicBezTo>
                    <a:pt x="2899" y="4978"/>
                    <a:pt x="3088" y="4821"/>
                    <a:pt x="3308" y="4821"/>
                  </a:cubicBezTo>
                  <a:cubicBezTo>
                    <a:pt x="3498" y="4821"/>
                    <a:pt x="3687" y="5010"/>
                    <a:pt x="3687" y="5199"/>
                  </a:cubicBezTo>
                  <a:cubicBezTo>
                    <a:pt x="3687" y="5451"/>
                    <a:pt x="3876" y="5608"/>
                    <a:pt x="4128" y="5608"/>
                  </a:cubicBezTo>
                  <a:cubicBezTo>
                    <a:pt x="4348" y="5608"/>
                    <a:pt x="4506" y="5388"/>
                    <a:pt x="4506" y="5199"/>
                  </a:cubicBezTo>
                  <a:cubicBezTo>
                    <a:pt x="4506" y="4978"/>
                    <a:pt x="4191" y="4726"/>
                    <a:pt x="3844" y="4506"/>
                  </a:cubicBezTo>
                  <a:cubicBezTo>
                    <a:pt x="3403" y="4191"/>
                    <a:pt x="2867" y="3781"/>
                    <a:pt x="2867" y="3119"/>
                  </a:cubicBezTo>
                  <a:cubicBezTo>
                    <a:pt x="2867" y="2552"/>
                    <a:pt x="3214" y="2143"/>
                    <a:pt x="3687" y="1922"/>
                  </a:cubicBezTo>
                  <a:lnTo>
                    <a:pt x="3687" y="1670"/>
                  </a:lnTo>
                  <a:cubicBezTo>
                    <a:pt x="3687" y="1418"/>
                    <a:pt x="3876" y="1229"/>
                    <a:pt x="4128" y="1229"/>
                  </a:cubicBezTo>
                  <a:close/>
                  <a:moveTo>
                    <a:pt x="4128" y="0"/>
                  </a:moveTo>
                  <a:cubicBezTo>
                    <a:pt x="1828" y="0"/>
                    <a:pt x="0" y="1859"/>
                    <a:pt x="0" y="4128"/>
                  </a:cubicBezTo>
                  <a:cubicBezTo>
                    <a:pt x="0" y="6427"/>
                    <a:pt x="1828" y="8286"/>
                    <a:pt x="4128" y="8286"/>
                  </a:cubicBezTo>
                  <a:cubicBezTo>
                    <a:pt x="6396" y="8286"/>
                    <a:pt x="8255" y="6427"/>
                    <a:pt x="8255" y="4128"/>
                  </a:cubicBezTo>
                  <a:cubicBezTo>
                    <a:pt x="8255" y="1859"/>
                    <a:pt x="6396" y="0"/>
                    <a:pt x="41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5079;p62"/>
            <p:cNvSpPr/>
            <p:nvPr/>
          </p:nvSpPr>
          <p:spPr>
            <a:xfrm>
              <a:off x="-62511100" y="4129100"/>
              <a:ext cx="159900" cy="74850"/>
            </a:xfrm>
            <a:custGeom>
              <a:avLst/>
              <a:gdLst/>
              <a:ahLst/>
              <a:cxnLst/>
              <a:rect l="l" t="t" r="r" b="b"/>
              <a:pathLst>
                <a:path w="6396" h="2994" extrusionOk="0">
                  <a:moveTo>
                    <a:pt x="3214" y="1"/>
                  </a:moveTo>
                  <a:cubicBezTo>
                    <a:pt x="1450" y="1"/>
                    <a:pt x="0" y="662"/>
                    <a:pt x="0" y="1513"/>
                  </a:cubicBezTo>
                  <a:cubicBezTo>
                    <a:pt x="0" y="2332"/>
                    <a:pt x="1450" y="2993"/>
                    <a:pt x="3214" y="2993"/>
                  </a:cubicBezTo>
                  <a:cubicBezTo>
                    <a:pt x="4947" y="2993"/>
                    <a:pt x="6396" y="2332"/>
                    <a:pt x="6396" y="1513"/>
                  </a:cubicBezTo>
                  <a:cubicBezTo>
                    <a:pt x="6396" y="662"/>
                    <a:pt x="4947" y="1"/>
                    <a:pt x="32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5080;p62"/>
            <p:cNvSpPr/>
            <p:nvPr/>
          </p:nvSpPr>
          <p:spPr>
            <a:xfrm>
              <a:off x="-62511100" y="4207075"/>
              <a:ext cx="110275" cy="59875"/>
            </a:xfrm>
            <a:custGeom>
              <a:avLst/>
              <a:gdLst/>
              <a:ahLst/>
              <a:cxnLst/>
              <a:rect l="l" t="t" r="r" b="b"/>
              <a:pathLst>
                <a:path w="4411" h="2395" extrusionOk="0">
                  <a:moveTo>
                    <a:pt x="0" y="0"/>
                  </a:moveTo>
                  <a:lnTo>
                    <a:pt x="0" y="1135"/>
                  </a:lnTo>
                  <a:cubicBezTo>
                    <a:pt x="0" y="1450"/>
                    <a:pt x="347" y="1765"/>
                    <a:pt x="882" y="2017"/>
                  </a:cubicBezTo>
                  <a:cubicBezTo>
                    <a:pt x="1355" y="2237"/>
                    <a:pt x="2332" y="2395"/>
                    <a:pt x="3151" y="2395"/>
                  </a:cubicBezTo>
                  <a:lnTo>
                    <a:pt x="3308" y="2395"/>
                  </a:lnTo>
                  <a:cubicBezTo>
                    <a:pt x="3560" y="1733"/>
                    <a:pt x="3907" y="1135"/>
                    <a:pt x="4411" y="631"/>
                  </a:cubicBezTo>
                  <a:lnTo>
                    <a:pt x="4411" y="631"/>
                  </a:lnTo>
                  <a:cubicBezTo>
                    <a:pt x="4033" y="694"/>
                    <a:pt x="3623" y="757"/>
                    <a:pt x="3182" y="757"/>
                  </a:cubicBezTo>
                  <a:cubicBezTo>
                    <a:pt x="2363" y="757"/>
                    <a:pt x="1261" y="599"/>
                    <a:pt x="567" y="316"/>
                  </a:cubicBezTo>
                  <a:cubicBezTo>
                    <a:pt x="347" y="221"/>
                    <a:pt x="158" y="127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5081;p62"/>
            <p:cNvSpPr/>
            <p:nvPr/>
          </p:nvSpPr>
          <p:spPr>
            <a:xfrm>
              <a:off x="-62511100" y="4329950"/>
              <a:ext cx="106350" cy="59875"/>
            </a:xfrm>
            <a:custGeom>
              <a:avLst/>
              <a:gdLst/>
              <a:ahLst/>
              <a:cxnLst/>
              <a:rect l="l" t="t" r="r" b="b"/>
              <a:pathLst>
                <a:path w="4254" h="2395" extrusionOk="0">
                  <a:moveTo>
                    <a:pt x="0" y="0"/>
                  </a:moveTo>
                  <a:lnTo>
                    <a:pt x="0" y="1197"/>
                  </a:lnTo>
                  <a:cubicBezTo>
                    <a:pt x="0" y="1701"/>
                    <a:pt x="1355" y="2395"/>
                    <a:pt x="3182" y="2395"/>
                  </a:cubicBezTo>
                  <a:cubicBezTo>
                    <a:pt x="3560" y="2395"/>
                    <a:pt x="3907" y="2363"/>
                    <a:pt x="4254" y="2332"/>
                  </a:cubicBezTo>
                  <a:cubicBezTo>
                    <a:pt x="3875" y="1859"/>
                    <a:pt x="3560" y="1355"/>
                    <a:pt x="3340" y="756"/>
                  </a:cubicBezTo>
                  <a:lnTo>
                    <a:pt x="3182" y="756"/>
                  </a:lnTo>
                  <a:cubicBezTo>
                    <a:pt x="2363" y="756"/>
                    <a:pt x="1261" y="599"/>
                    <a:pt x="567" y="315"/>
                  </a:cubicBezTo>
                  <a:cubicBezTo>
                    <a:pt x="347" y="252"/>
                    <a:pt x="158" y="12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5082;p62"/>
            <p:cNvSpPr/>
            <p:nvPr/>
          </p:nvSpPr>
          <p:spPr>
            <a:xfrm>
              <a:off x="-62511900" y="4268500"/>
              <a:ext cx="78000" cy="60675"/>
            </a:xfrm>
            <a:custGeom>
              <a:avLst/>
              <a:gdLst/>
              <a:ahLst/>
              <a:cxnLst/>
              <a:rect l="l" t="t" r="r" b="b"/>
              <a:pathLst>
                <a:path w="3120" h="2427" extrusionOk="0">
                  <a:moveTo>
                    <a:pt x="1" y="1"/>
                  </a:moveTo>
                  <a:lnTo>
                    <a:pt x="1" y="1167"/>
                  </a:lnTo>
                  <a:lnTo>
                    <a:pt x="32" y="1167"/>
                  </a:lnTo>
                  <a:cubicBezTo>
                    <a:pt x="32" y="1482"/>
                    <a:pt x="379" y="1797"/>
                    <a:pt x="914" y="2017"/>
                  </a:cubicBezTo>
                  <a:cubicBezTo>
                    <a:pt x="1387" y="2238"/>
                    <a:pt x="2332" y="2395"/>
                    <a:pt x="3120" y="2427"/>
                  </a:cubicBezTo>
                  <a:cubicBezTo>
                    <a:pt x="3057" y="2143"/>
                    <a:pt x="3025" y="1860"/>
                    <a:pt x="3025" y="1608"/>
                  </a:cubicBezTo>
                  <a:cubicBezTo>
                    <a:pt x="3025" y="1324"/>
                    <a:pt x="3088" y="1041"/>
                    <a:pt x="3120" y="757"/>
                  </a:cubicBezTo>
                  <a:cubicBezTo>
                    <a:pt x="2332" y="757"/>
                    <a:pt x="1230" y="599"/>
                    <a:pt x="536" y="316"/>
                  </a:cubicBezTo>
                  <a:cubicBezTo>
                    <a:pt x="347" y="253"/>
                    <a:pt x="158" y="127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8459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35138" y="109249"/>
            <a:ext cx="2650795" cy="46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2400" b="1" dirty="0">
                <a:solidFill>
                  <a:srgbClr val="000000"/>
                </a:solidFill>
                <a:cs typeface="B Nazanin" panose="00000400000000000000" pitchFamily="2" charset="-78"/>
              </a:rPr>
              <a:t>برنامه مالی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88" y="5201392"/>
            <a:ext cx="1812779" cy="181277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641066" y="570016"/>
            <a:ext cx="36936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>
                <a:solidFill>
                  <a:srgbClr val="000000"/>
                </a:solidFill>
                <a:cs typeface="B Nazanin" panose="00000400000000000000" pitchFamily="2" charset="-78"/>
              </a:rPr>
              <a:t>جدول هزینه ها (جدول </a:t>
            </a:r>
            <a:r>
              <a:rPr lang="fa-IR" b="1" dirty="0" smtClean="0">
                <a:solidFill>
                  <a:srgbClr val="000000"/>
                </a:solidFill>
                <a:cs typeface="B Nazanin" panose="00000400000000000000" pitchFamily="2" charset="-78"/>
              </a:rPr>
              <a:t>22 </a:t>
            </a:r>
            <a:r>
              <a:rPr lang="fa-IR" b="1" dirty="0">
                <a:solidFill>
                  <a:srgbClr val="000000"/>
                </a:solidFill>
                <a:cs typeface="B Nazanin" panose="00000400000000000000" pitchFamily="2" charset="-78"/>
              </a:rPr>
              <a:t>طرح کسب و </a:t>
            </a:r>
            <a:r>
              <a:rPr lang="fa-IR" b="1" dirty="0" smtClean="0">
                <a:solidFill>
                  <a:srgbClr val="000000"/>
                </a:solidFill>
                <a:cs typeface="B Nazanin" panose="00000400000000000000" pitchFamily="2" charset="-78"/>
              </a:rPr>
              <a:t>کار)</a:t>
            </a:r>
            <a:endParaRPr lang="fa-IR" b="1" dirty="0">
              <a:solidFill>
                <a:srgbClr val="000000"/>
              </a:solidFill>
              <a:cs typeface="B Nazanin" panose="00000400000000000000" pitchFamily="2" charset="-78"/>
            </a:endParaRPr>
          </a:p>
        </p:txBody>
      </p:sp>
      <p:grpSp>
        <p:nvGrpSpPr>
          <p:cNvPr id="10" name="Google Shape;5077;p62"/>
          <p:cNvGrpSpPr/>
          <p:nvPr/>
        </p:nvGrpSpPr>
        <p:grpSpPr>
          <a:xfrm>
            <a:off x="11744465" y="109249"/>
            <a:ext cx="360000" cy="360000"/>
            <a:chOff x="-62511900" y="4129100"/>
            <a:chExt cx="304050" cy="282000"/>
          </a:xfrm>
          <a:solidFill>
            <a:schemeClr val="bg1"/>
          </a:solidFill>
        </p:grpSpPr>
        <p:sp>
          <p:nvSpPr>
            <p:cNvPr id="11" name="Google Shape;5078;p62"/>
            <p:cNvSpPr/>
            <p:nvPr/>
          </p:nvSpPr>
          <p:spPr>
            <a:xfrm>
              <a:off x="-62414225" y="4203925"/>
              <a:ext cx="206375" cy="207175"/>
            </a:xfrm>
            <a:custGeom>
              <a:avLst/>
              <a:gdLst/>
              <a:ahLst/>
              <a:cxnLst/>
              <a:rect l="l" t="t" r="r" b="b"/>
              <a:pathLst>
                <a:path w="8255" h="8287" extrusionOk="0">
                  <a:moveTo>
                    <a:pt x="4128" y="1229"/>
                  </a:moveTo>
                  <a:cubicBezTo>
                    <a:pt x="4348" y="1229"/>
                    <a:pt x="4506" y="1418"/>
                    <a:pt x="4506" y="1670"/>
                  </a:cubicBezTo>
                  <a:lnTo>
                    <a:pt x="4506" y="1922"/>
                  </a:lnTo>
                  <a:cubicBezTo>
                    <a:pt x="4978" y="2080"/>
                    <a:pt x="5356" y="2552"/>
                    <a:pt x="5356" y="3119"/>
                  </a:cubicBezTo>
                  <a:cubicBezTo>
                    <a:pt x="5356" y="3340"/>
                    <a:pt x="5136" y="3498"/>
                    <a:pt x="4947" y="3498"/>
                  </a:cubicBezTo>
                  <a:cubicBezTo>
                    <a:pt x="4726" y="3498"/>
                    <a:pt x="4506" y="3308"/>
                    <a:pt x="4506" y="3119"/>
                  </a:cubicBezTo>
                  <a:cubicBezTo>
                    <a:pt x="4506" y="2867"/>
                    <a:pt x="4317" y="2710"/>
                    <a:pt x="4128" y="2710"/>
                  </a:cubicBezTo>
                  <a:cubicBezTo>
                    <a:pt x="3939" y="2710"/>
                    <a:pt x="3687" y="2930"/>
                    <a:pt x="3687" y="3119"/>
                  </a:cubicBezTo>
                  <a:cubicBezTo>
                    <a:pt x="3718" y="3340"/>
                    <a:pt x="4033" y="3592"/>
                    <a:pt x="4411" y="3813"/>
                  </a:cubicBezTo>
                  <a:cubicBezTo>
                    <a:pt x="4821" y="4128"/>
                    <a:pt x="5388" y="4537"/>
                    <a:pt x="5388" y="5199"/>
                  </a:cubicBezTo>
                  <a:cubicBezTo>
                    <a:pt x="5388" y="5766"/>
                    <a:pt x="5041" y="6175"/>
                    <a:pt x="4569" y="6396"/>
                  </a:cubicBezTo>
                  <a:lnTo>
                    <a:pt x="4569" y="6648"/>
                  </a:lnTo>
                  <a:cubicBezTo>
                    <a:pt x="4569" y="6900"/>
                    <a:pt x="4348" y="7089"/>
                    <a:pt x="4159" y="7089"/>
                  </a:cubicBezTo>
                  <a:cubicBezTo>
                    <a:pt x="3970" y="7089"/>
                    <a:pt x="3718" y="6900"/>
                    <a:pt x="3718" y="6648"/>
                  </a:cubicBezTo>
                  <a:lnTo>
                    <a:pt x="3718" y="6396"/>
                  </a:lnTo>
                  <a:cubicBezTo>
                    <a:pt x="3245" y="6238"/>
                    <a:pt x="2899" y="5766"/>
                    <a:pt x="2899" y="5199"/>
                  </a:cubicBezTo>
                  <a:cubicBezTo>
                    <a:pt x="2899" y="4978"/>
                    <a:pt x="3088" y="4821"/>
                    <a:pt x="3308" y="4821"/>
                  </a:cubicBezTo>
                  <a:cubicBezTo>
                    <a:pt x="3498" y="4821"/>
                    <a:pt x="3687" y="5010"/>
                    <a:pt x="3687" y="5199"/>
                  </a:cubicBezTo>
                  <a:cubicBezTo>
                    <a:pt x="3687" y="5451"/>
                    <a:pt x="3876" y="5608"/>
                    <a:pt x="4128" y="5608"/>
                  </a:cubicBezTo>
                  <a:cubicBezTo>
                    <a:pt x="4348" y="5608"/>
                    <a:pt x="4506" y="5388"/>
                    <a:pt x="4506" y="5199"/>
                  </a:cubicBezTo>
                  <a:cubicBezTo>
                    <a:pt x="4506" y="4978"/>
                    <a:pt x="4191" y="4726"/>
                    <a:pt x="3844" y="4506"/>
                  </a:cubicBezTo>
                  <a:cubicBezTo>
                    <a:pt x="3403" y="4191"/>
                    <a:pt x="2867" y="3781"/>
                    <a:pt x="2867" y="3119"/>
                  </a:cubicBezTo>
                  <a:cubicBezTo>
                    <a:pt x="2867" y="2552"/>
                    <a:pt x="3214" y="2143"/>
                    <a:pt x="3687" y="1922"/>
                  </a:cubicBezTo>
                  <a:lnTo>
                    <a:pt x="3687" y="1670"/>
                  </a:lnTo>
                  <a:cubicBezTo>
                    <a:pt x="3687" y="1418"/>
                    <a:pt x="3876" y="1229"/>
                    <a:pt x="4128" y="1229"/>
                  </a:cubicBezTo>
                  <a:close/>
                  <a:moveTo>
                    <a:pt x="4128" y="0"/>
                  </a:moveTo>
                  <a:cubicBezTo>
                    <a:pt x="1828" y="0"/>
                    <a:pt x="0" y="1859"/>
                    <a:pt x="0" y="4128"/>
                  </a:cubicBezTo>
                  <a:cubicBezTo>
                    <a:pt x="0" y="6427"/>
                    <a:pt x="1828" y="8286"/>
                    <a:pt x="4128" y="8286"/>
                  </a:cubicBezTo>
                  <a:cubicBezTo>
                    <a:pt x="6396" y="8286"/>
                    <a:pt x="8255" y="6427"/>
                    <a:pt x="8255" y="4128"/>
                  </a:cubicBezTo>
                  <a:cubicBezTo>
                    <a:pt x="8255" y="1859"/>
                    <a:pt x="6396" y="0"/>
                    <a:pt x="41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/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12" name="Google Shape;5079;p62"/>
            <p:cNvSpPr/>
            <p:nvPr/>
          </p:nvSpPr>
          <p:spPr>
            <a:xfrm>
              <a:off x="-62511100" y="4129100"/>
              <a:ext cx="159900" cy="74850"/>
            </a:xfrm>
            <a:custGeom>
              <a:avLst/>
              <a:gdLst/>
              <a:ahLst/>
              <a:cxnLst/>
              <a:rect l="l" t="t" r="r" b="b"/>
              <a:pathLst>
                <a:path w="6396" h="2994" extrusionOk="0">
                  <a:moveTo>
                    <a:pt x="3214" y="1"/>
                  </a:moveTo>
                  <a:cubicBezTo>
                    <a:pt x="1450" y="1"/>
                    <a:pt x="0" y="662"/>
                    <a:pt x="0" y="1513"/>
                  </a:cubicBezTo>
                  <a:cubicBezTo>
                    <a:pt x="0" y="2332"/>
                    <a:pt x="1450" y="2993"/>
                    <a:pt x="3214" y="2993"/>
                  </a:cubicBezTo>
                  <a:cubicBezTo>
                    <a:pt x="4947" y="2993"/>
                    <a:pt x="6396" y="2332"/>
                    <a:pt x="6396" y="1513"/>
                  </a:cubicBezTo>
                  <a:cubicBezTo>
                    <a:pt x="6396" y="662"/>
                    <a:pt x="4947" y="1"/>
                    <a:pt x="32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/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13" name="Google Shape;5080;p62"/>
            <p:cNvSpPr/>
            <p:nvPr/>
          </p:nvSpPr>
          <p:spPr>
            <a:xfrm>
              <a:off x="-62511100" y="4207075"/>
              <a:ext cx="110275" cy="59875"/>
            </a:xfrm>
            <a:custGeom>
              <a:avLst/>
              <a:gdLst/>
              <a:ahLst/>
              <a:cxnLst/>
              <a:rect l="l" t="t" r="r" b="b"/>
              <a:pathLst>
                <a:path w="4411" h="2395" extrusionOk="0">
                  <a:moveTo>
                    <a:pt x="0" y="0"/>
                  </a:moveTo>
                  <a:lnTo>
                    <a:pt x="0" y="1135"/>
                  </a:lnTo>
                  <a:cubicBezTo>
                    <a:pt x="0" y="1450"/>
                    <a:pt x="347" y="1765"/>
                    <a:pt x="882" y="2017"/>
                  </a:cubicBezTo>
                  <a:cubicBezTo>
                    <a:pt x="1355" y="2237"/>
                    <a:pt x="2332" y="2395"/>
                    <a:pt x="3151" y="2395"/>
                  </a:cubicBezTo>
                  <a:lnTo>
                    <a:pt x="3308" y="2395"/>
                  </a:lnTo>
                  <a:cubicBezTo>
                    <a:pt x="3560" y="1733"/>
                    <a:pt x="3907" y="1135"/>
                    <a:pt x="4411" y="631"/>
                  </a:cubicBezTo>
                  <a:lnTo>
                    <a:pt x="4411" y="631"/>
                  </a:lnTo>
                  <a:cubicBezTo>
                    <a:pt x="4033" y="694"/>
                    <a:pt x="3623" y="757"/>
                    <a:pt x="3182" y="757"/>
                  </a:cubicBezTo>
                  <a:cubicBezTo>
                    <a:pt x="2363" y="757"/>
                    <a:pt x="1261" y="599"/>
                    <a:pt x="567" y="316"/>
                  </a:cubicBezTo>
                  <a:cubicBezTo>
                    <a:pt x="347" y="221"/>
                    <a:pt x="158" y="127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/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14" name="Google Shape;5081;p62"/>
            <p:cNvSpPr/>
            <p:nvPr/>
          </p:nvSpPr>
          <p:spPr>
            <a:xfrm>
              <a:off x="-62511100" y="4329950"/>
              <a:ext cx="106350" cy="59875"/>
            </a:xfrm>
            <a:custGeom>
              <a:avLst/>
              <a:gdLst/>
              <a:ahLst/>
              <a:cxnLst/>
              <a:rect l="l" t="t" r="r" b="b"/>
              <a:pathLst>
                <a:path w="4254" h="2395" extrusionOk="0">
                  <a:moveTo>
                    <a:pt x="0" y="0"/>
                  </a:moveTo>
                  <a:lnTo>
                    <a:pt x="0" y="1197"/>
                  </a:lnTo>
                  <a:cubicBezTo>
                    <a:pt x="0" y="1701"/>
                    <a:pt x="1355" y="2395"/>
                    <a:pt x="3182" y="2395"/>
                  </a:cubicBezTo>
                  <a:cubicBezTo>
                    <a:pt x="3560" y="2395"/>
                    <a:pt x="3907" y="2363"/>
                    <a:pt x="4254" y="2332"/>
                  </a:cubicBezTo>
                  <a:cubicBezTo>
                    <a:pt x="3875" y="1859"/>
                    <a:pt x="3560" y="1355"/>
                    <a:pt x="3340" y="756"/>
                  </a:cubicBezTo>
                  <a:lnTo>
                    <a:pt x="3182" y="756"/>
                  </a:lnTo>
                  <a:cubicBezTo>
                    <a:pt x="2363" y="756"/>
                    <a:pt x="1261" y="599"/>
                    <a:pt x="567" y="315"/>
                  </a:cubicBezTo>
                  <a:cubicBezTo>
                    <a:pt x="347" y="252"/>
                    <a:pt x="158" y="12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/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15" name="Google Shape;5082;p62"/>
            <p:cNvSpPr/>
            <p:nvPr/>
          </p:nvSpPr>
          <p:spPr>
            <a:xfrm>
              <a:off x="-62511900" y="4268500"/>
              <a:ext cx="78000" cy="60675"/>
            </a:xfrm>
            <a:custGeom>
              <a:avLst/>
              <a:gdLst/>
              <a:ahLst/>
              <a:cxnLst/>
              <a:rect l="l" t="t" r="r" b="b"/>
              <a:pathLst>
                <a:path w="3120" h="2427" extrusionOk="0">
                  <a:moveTo>
                    <a:pt x="1" y="1"/>
                  </a:moveTo>
                  <a:lnTo>
                    <a:pt x="1" y="1167"/>
                  </a:lnTo>
                  <a:lnTo>
                    <a:pt x="32" y="1167"/>
                  </a:lnTo>
                  <a:cubicBezTo>
                    <a:pt x="32" y="1482"/>
                    <a:pt x="379" y="1797"/>
                    <a:pt x="914" y="2017"/>
                  </a:cubicBezTo>
                  <a:cubicBezTo>
                    <a:pt x="1387" y="2238"/>
                    <a:pt x="2332" y="2395"/>
                    <a:pt x="3120" y="2427"/>
                  </a:cubicBezTo>
                  <a:cubicBezTo>
                    <a:pt x="3057" y="2143"/>
                    <a:pt x="3025" y="1860"/>
                    <a:pt x="3025" y="1608"/>
                  </a:cubicBezTo>
                  <a:cubicBezTo>
                    <a:pt x="3025" y="1324"/>
                    <a:pt x="3088" y="1041"/>
                    <a:pt x="3120" y="757"/>
                  </a:cubicBezTo>
                  <a:cubicBezTo>
                    <a:pt x="2332" y="757"/>
                    <a:pt x="1230" y="599"/>
                    <a:pt x="536" y="316"/>
                  </a:cubicBezTo>
                  <a:cubicBezTo>
                    <a:pt x="347" y="253"/>
                    <a:pt x="158" y="127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l" rtl="0"/>
              <a:endParaRPr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476636"/>
              </p:ext>
            </p:extLst>
          </p:nvPr>
        </p:nvGraphicFramePr>
        <p:xfrm>
          <a:off x="1840677" y="1158247"/>
          <a:ext cx="9399542" cy="4155623"/>
        </p:xfrm>
        <a:graphic>
          <a:graphicData uri="http://schemas.openxmlformats.org/drawingml/2006/table">
            <a:tbl>
              <a:tblPr rtl="1" firstRow="1" firstCol="1" bandRow="1">
                <a:tableStyleId>{0505E3EF-67EA-436B-97B2-0124C06EBD24}</a:tableStyleId>
              </a:tblPr>
              <a:tblGrid>
                <a:gridCol w="3819662"/>
                <a:gridCol w="2140766"/>
                <a:gridCol w="740902"/>
                <a:gridCol w="1996413"/>
                <a:gridCol w="701799"/>
              </a:tblGrid>
              <a:tr h="347375"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cs typeface="B Nazanin" panose="00000400000000000000" pitchFamily="2" charset="-78"/>
                        </a:rPr>
                        <a:t>نوع هزینه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cs typeface="B Nazanin" panose="00000400000000000000" pitchFamily="2" charset="-78"/>
                        </a:rPr>
                        <a:t>متغیر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cs typeface="B Nazanin" panose="00000400000000000000" pitchFamily="2" charset="-78"/>
                        </a:rPr>
                        <a:t>ثابت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473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cs typeface="B Nazanin" panose="00000400000000000000" pitchFamily="2" charset="-78"/>
                        </a:rPr>
                        <a:t>مبلغ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cs typeface="B Nazanin" panose="00000400000000000000" pitchFamily="2" charset="-78"/>
                        </a:rPr>
                        <a:t>درصد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cs typeface="B Nazanin" panose="00000400000000000000" pitchFamily="2" charset="-78"/>
                        </a:rPr>
                        <a:t>مبلغ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0" dirty="0">
                          <a:effectLst/>
                          <a:cs typeface="B Nazanin" panose="00000400000000000000" pitchFamily="2" charset="-78"/>
                        </a:rPr>
                        <a:t>درصد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47375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0" dirty="0">
                          <a:effectLst/>
                          <a:cs typeface="B Nazanin" panose="00000400000000000000" pitchFamily="2" charset="-78"/>
                        </a:rPr>
                        <a:t>جمع هزینه نیروی انسانی (ردیف 1- جدول 21)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35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65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47375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0" dirty="0">
                          <a:effectLst/>
                          <a:cs typeface="B Nazanin" panose="00000400000000000000" pitchFamily="2" charset="-78"/>
                        </a:rPr>
                        <a:t>جمع هزینه مواد اولیه (ردیف 2- جدول 21)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100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0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35055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0" dirty="0">
                          <a:effectLst/>
                          <a:cs typeface="B Nazanin" panose="00000400000000000000" pitchFamily="2" charset="-78"/>
                        </a:rPr>
                        <a:t>جمع هزینه انرژی (ردیف 3- جدول 21)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80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20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35055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0" dirty="0">
                          <a:effectLst/>
                          <a:cs typeface="B Nazanin" panose="00000400000000000000" pitchFamily="2" charset="-78"/>
                        </a:rPr>
                        <a:t>جمع هزینه استفاده از آزمایشگاه، کارگاه (ردیف 4- جدول 21)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100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0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47375">
                <a:tc>
                  <a:txBody>
                    <a:bodyPr/>
                    <a:lstStyle/>
                    <a:p>
                      <a:pPr marL="0" marR="37465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5115" algn="r"/>
                        </a:tabLst>
                      </a:pPr>
                      <a:r>
                        <a:rPr lang="fa-IR" sz="1200" b="0" dirty="0">
                          <a:effectLst/>
                          <a:cs typeface="B Nazanin" panose="00000400000000000000" pitchFamily="2" charset="-78"/>
                        </a:rPr>
                        <a:t>جمع هزینه اجاره ساختمان (ردیف 5- جدول 21)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0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100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59138">
                <a:tc>
                  <a:txBody>
                    <a:bodyPr/>
                    <a:lstStyle/>
                    <a:p>
                      <a:pPr marL="0" marR="37465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5115" algn="r"/>
                        </a:tabLst>
                      </a:pPr>
                      <a:r>
                        <a:rPr lang="fa-IR" sz="1200" b="0" dirty="0">
                          <a:effectLst/>
                          <a:cs typeface="B Nazanin" panose="00000400000000000000" pitchFamily="2" charset="-78"/>
                        </a:rPr>
                        <a:t>هزينه‌های متفرقه (ردیف 6- جدول 21)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90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10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47375">
                <a:tc>
                  <a:txBody>
                    <a:bodyPr/>
                    <a:lstStyle/>
                    <a:p>
                      <a:pPr marL="0" marR="37465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5115" algn="r"/>
                        </a:tabLst>
                      </a:pPr>
                      <a:r>
                        <a:rPr lang="fa-IR" sz="1200" b="0" dirty="0">
                          <a:effectLst/>
                          <a:cs typeface="B Nazanin" panose="00000400000000000000" pitchFamily="2" charset="-78"/>
                        </a:rPr>
                        <a:t>هزینه استهلاک تجهیزات، ابزار و ماشین آلات و ... (ردیف 7- جدول 21)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0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100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47375">
                <a:tc>
                  <a:txBody>
                    <a:bodyPr/>
                    <a:lstStyle/>
                    <a:p>
                      <a:pPr marL="0" marR="37465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5115" algn="r"/>
                        </a:tabLst>
                      </a:pPr>
                      <a:r>
                        <a:rPr lang="fa-IR" sz="1200" b="0" dirty="0">
                          <a:effectLst/>
                          <a:cs typeface="B Nazanin" panose="00000400000000000000" pitchFamily="2" charset="-78"/>
                        </a:rPr>
                        <a:t>هزینه استهلاک وسایل اداری (ردیف 8-جدول 21)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0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100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47375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0" dirty="0">
                          <a:effectLst/>
                          <a:cs typeface="B Nazanin" panose="00000400000000000000" pitchFamily="2" charset="-78"/>
                        </a:rPr>
                        <a:t>هزینه های پیش بینی نشده (ردیف 9- جدول 21)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50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B Nazanin" panose="00000400000000000000" pitchFamily="2" charset="-78"/>
                        </a:rPr>
                        <a:t>50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47375">
                <a:tc>
                  <a:txBody>
                    <a:bodyPr/>
                    <a:lstStyle/>
                    <a:p>
                      <a:pPr algn="ctr" rtl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SA" sz="1200" b="0" dirty="0">
                          <a:effectLst/>
                          <a:cs typeface="B Nazanin" panose="00000400000000000000" pitchFamily="2" charset="-78"/>
                        </a:rPr>
                        <a:t>جمع کل (میلیون ریال)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617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7821" y="4785756"/>
            <a:ext cx="3649853" cy="221975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802937" y="1651214"/>
            <a:ext cx="3892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درآمدهای شرکت (جدول </a:t>
            </a:r>
            <a:r>
              <a:rPr lang="fa-IR" b="1" dirty="0" smtClean="0">
                <a:cs typeface="B Nazanin" panose="00000400000000000000" pitchFamily="2" charset="-78"/>
              </a:rPr>
              <a:t>23 </a:t>
            </a:r>
            <a:r>
              <a:rPr lang="fa-IR" b="1" dirty="0">
                <a:cs typeface="B Nazanin" panose="00000400000000000000" pitchFamily="2" charset="-78"/>
              </a:rPr>
              <a:t>طرح کسب و کار):</a:t>
            </a:r>
          </a:p>
        </p:txBody>
      </p:sp>
      <p:sp>
        <p:nvSpPr>
          <p:cNvPr id="3" name="Rectangle 2"/>
          <p:cNvSpPr/>
          <p:nvPr/>
        </p:nvSpPr>
        <p:spPr>
          <a:xfrm>
            <a:off x="6097362" y="1189549"/>
            <a:ext cx="13035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sz="2400" b="1" dirty="0">
                <a:solidFill>
                  <a:srgbClr val="000000"/>
                </a:solidFill>
                <a:cs typeface="B Nazanin" panose="00000400000000000000" pitchFamily="2" charset="-78"/>
              </a:rPr>
              <a:t>برنامه مالی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392679"/>
              </p:ext>
            </p:extLst>
          </p:nvPr>
        </p:nvGraphicFramePr>
        <p:xfrm>
          <a:off x="1900052" y="2595164"/>
          <a:ext cx="8594766" cy="1893709"/>
        </p:xfrm>
        <a:graphic>
          <a:graphicData uri="http://schemas.openxmlformats.org/drawingml/2006/table">
            <a:tbl>
              <a:tblPr firstRow="1" lastCol="1">
                <a:tableStyleId>{21E4AEA4-8DFA-4A89-87EB-49C32662AFE0}</a:tableStyleId>
              </a:tblPr>
              <a:tblGrid>
                <a:gridCol w="5303534"/>
                <a:gridCol w="3291232"/>
              </a:tblGrid>
              <a:tr h="72341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میزان درآمد (میلیون ریال)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نوع درآمد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60027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r>
                        <a:rPr lang="en-US" sz="1800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r>
                        <a:rPr lang="fa-IR" sz="1800" dirty="0" smtClean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فروش</a:t>
                      </a:r>
                      <a:r>
                        <a:rPr lang="fa-IR" sz="1800" baseline="0" dirty="0" smtClean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 محصول (ارائه خدمات)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57001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جمع كل (میلیون ریال)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713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35138" y="109249"/>
            <a:ext cx="2650795" cy="46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2400" b="1" dirty="0">
                <a:solidFill>
                  <a:srgbClr val="000000"/>
                </a:solidFill>
                <a:cs typeface="B Nazanin" panose="00000400000000000000" pitchFamily="2" charset="-78"/>
              </a:rPr>
              <a:t>برنامه مالی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88" y="5201392"/>
            <a:ext cx="1812779" cy="181277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386276" y="762391"/>
            <a:ext cx="39982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cs typeface="B Nazanin" panose="00000400000000000000" pitchFamily="2" charset="-78"/>
              </a:rPr>
              <a:t>نحوه سرمایه گذاری (جدول </a:t>
            </a:r>
            <a:r>
              <a:rPr lang="fa-IR" b="1" dirty="0" smtClean="0">
                <a:cs typeface="B Nazanin" panose="00000400000000000000" pitchFamily="2" charset="-78"/>
              </a:rPr>
              <a:t>26 طرح </a:t>
            </a:r>
            <a:r>
              <a:rPr lang="fa-IR" b="1" dirty="0">
                <a:cs typeface="B Nazanin" panose="00000400000000000000" pitchFamily="2" charset="-78"/>
              </a:rPr>
              <a:t>کسب و کار</a:t>
            </a:r>
            <a:r>
              <a:rPr lang="fa-IR" b="1" dirty="0" smtClean="0">
                <a:cs typeface="B Nazanin" panose="00000400000000000000" pitchFamily="2" charset="-78"/>
              </a:rPr>
              <a:t>)</a:t>
            </a:r>
            <a:endParaRPr lang="fa-IR" b="1" dirty="0">
              <a:cs typeface="B Nazanin" panose="00000400000000000000" pitchFamily="2" charset="-78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907130"/>
              </p:ext>
            </p:extLst>
          </p:nvPr>
        </p:nvGraphicFramePr>
        <p:xfrm>
          <a:off x="724396" y="1372418"/>
          <a:ext cx="11245931" cy="3698345"/>
        </p:xfrm>
        <a:graphic>
          <a:graphicData uri="http://schemas.openxmlformats.org/drawingml/2006/table">
            <a:tbl>
              <a:tblPr rtl="1" firstRow="1" firstCol="1">
                <a:tableStyleId>{21E4AEA4-8DFA-4A89-87EB-49C32662AFE0}</a:tableStyleId>
              </a:tblPr>
              <a:tblGrid>
                <a:gridCol w="3463193"/>
                <a:gridCol w="894133"/>
                <a:gridCol w="791347"/>
                <a:gridCol w="1500657"/>
                <a:gridCol w="821697"/>
                <a:gridCol w="1344373"/>
                <a:gridCol w="783732"/>
                <a:gridCol w="1646799"/>
              </a:tblGrid>
              <a:tr h="843113"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شرح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سهم متقاضی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تسهیلات بانکی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سایر منابع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جمع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557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مبلغ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درصد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مبلغ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درصد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مبلغ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درصد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843113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سرمایه ثابت  (نقل از جدول </a:t>
                      </a:r>
                      <a:r>
                        <a:rPr lang="fa-IR" sz="1800" b="1" dirty="0" smtClean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24</a:t>
                      </a:r>
                      <a:r>
                        <a:rPr lang="ar-SA" sz="1800" b="1" dirty="0" smtClean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)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86727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سرمایه درگردش (نقل از جدول </a:t>
                      </a:r>
                      <a:r>
                        <a:rPr lang="fa-IR" sz="1800" b="1" dirty="0" smtClean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25</a:t>
                      </a:r>
                      <a:r>
                        <a:rPr lang="ar-SA" sz="1800" b="1" dirty="0" smtClean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)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0383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جمع کل سرمایه گذاری (میلیون ریال)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ysClr val="windowText" lastClr="000000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FCD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670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35138" y="109249"/>
            <a:ext cx="2650795" cy="46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2400" b="1" dirty="0">
                <a:solidFill>
                  <a:srgbClr val="000000"/>
                </a:solidFill>
                <a:cs typeface="B Nazanin" panose="00000400000000000000" pitchFamily="2" charset="-78"/>
              </a:rPr>
              <a:t>برنامه مالی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88" y="5201392"/>
            <a:ext cx="1812779" cy="181277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498760" y="762391"/>
            <a:ext cx="17235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نتایج اقتصادی طرح</a:t>
            </a:r>
            <a:endParaRPr lang="fa-IR" b="1" dirty="0">
              <a:solidFill>
                <a:srgbClr val="000000"/>
              </a:solidFill>
              <a:cs typeface="B Nazanin" panose="00000400000000000000" pitchFamily="2" charset="-78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931529"/>
              </p:ext>
            </p:extLst>
          </p:nvPr>
        </p:nvGraphicFramePr>
        <p:xfrm>
          <a:off x="2794299" y="1573476"/>
          <a:ext cx="7169726" cy="3537860"/>
        </p:xfrm>
        <a:graphic>
          <a:graphicData uri="http://schemas.openxmlformats.org/drawingml/2006/table">
            <a:tbl>
              <a:tblPr rtl="1" firstRow="1" firstCol="1" bandRow="1">
                <a:tableStyleId>{F5AB1C69-6EDB-4FF4-983F-18BD219EF322}</a:tableStyleId>
              </a:tblPr>
              <a:tblGrid>
                <a:gridCol w="3254467"/>
                <a:gridCol w="3915259"/>
              </a:tblGrid>
              <a:tr h="70757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شرح موضوع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سال اول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57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قیمت تمام شده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757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قیمت فروش محصول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757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حاشیه سود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757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نقطه </a:t>
                      </a: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سر به سر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135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05206" y="1333686"/>
            <a:ext cx="43149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2000" b="1" dirty="0">
                <a:cs typeface="B Nazanin" panose="00000400000000000000" pitchFamily="2" charset="-78"/>
              </a:rPr>
              <a:t>برنامه های آتی شرکت و چشم انداز شرکت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589" y="3935681"/>
            <a:ext cx="2922319" cy="292231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21278" y="1733796"/>
            <a:ext cx="77427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sz="2400" dirty="0"/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a-IR" sz="2400" dirty="0" smtClean="0"/>
              <a:t> 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a-IR" sz="2400" dirty="0"/>
              <a:t> </a:t>
            </a:r>
            <a:endParaRPr lang="fa-IR" sz="2400" dirty="0" smtClean="0"/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a-IR" sz="2400" dirty="0"/>
              <a:t> </a:t>
            </a:r>
            <a:endParaRPr lang="fa-IR" sz="2400" dirty="0" smtClean="0"/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a-IR" sz="2400" dirty="0"/>
              <a:t> </a:t>
            </a:r>
            <a:endParaRPr lang="fa-IR" sz="2400" dirty="0" smtClean="0"/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a-IR" sz="2400" dirty="0"/>
              <a:t> </a:t>
            </a:r>
            <a:endParaRPr lang="fa-IR" sz="2400" dirty="0" smtClean="0"/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a-IR" sz="2400" dirty="0"/>
              <a:t> </a:t>
            </a:r>
            <a:endParaRPr lang="fa-IR" sz="2400" dirty="0" smtClean="0"/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a-IR" sz="2400" dirty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496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" name="Google Shape;785;p53"/>
          <p:cNvSpPr txBox="1">
            <a:spLocks noGrp="1"/>
          </p:cNvSpPr>
          <p:nvPr>
            <p:ph type="title"/>
          </p:nvPr>
        </p:nvSpPr>
        <p:spPr>
          <a:xfrm>
            <a:off x="1313096" y="1939188"/>
            <a:ext cx="4194400" cy="719043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algn="ctr"/>
            <a:r>
              <a:rPr lang="fa-IR" sz="32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با تشکر از شما</a:t>
            </a:r>
            <a:endParaRPr sz="32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786" name="Google Shape;786;p53"/>
          <p:cNvSpPr txBox="1">
            <a:spLocks noGrp="1"/>
          </p:cNvSpPr>
          <p:nvPr>
            <p:ph type="subTitle" idx="1"/>
          </p:nvPr>
        </p:nvSpPr>
        <p:spPr>
          <a:xfrm>
            <a:off x="1313096" y="3068115"/>
            <a:ext cx="4194400" cy="8234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 algn="ctr"/>
            <a:r>
              <a:rPr lang="fa-IR" sz="32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شرکت...</a:t>
            </a:r>
            <a:endParaRPr sz="32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788" name="Google Shape;788;p53"/>
          <p:cNvSpPr/>
          <p:nvPr/>
        </p:nvSpPr>
        <p:spPr>
          <a:xfrm flipH="1">
            <a:off x="6580325" y="5303531"/>
            <a:ext cx="6381676" cy="1646804"/>
          </a:xfrm>
          <a:custGeom>
            <a:avLst/>
            <a:gdLst/>
            <a:ahLst/>
            <a:cxnLst/>
            <a:rect l="l" t="t" r="r" b="b"/>
            <a:pathLst>
              <a:path w="21635" h="7710" extrusionOk="0">
                <a:moveTo>
                  <a:pt x="8230" y="0"/>
                </a:moveTo>
                <a:cubicBezTo>
                  <a:pt x="7155" y="0"/>
                  <a:pt x="6036" y="381"/>
                  <a:pt x="5092" y="930"/>
                </a:cubicBezTo>
                <a:cubicBezTo>
                  <a:pt x="2567" y="2381"/>
                  <a:pt x="698" y="4891"/>
                  <a:pt x="1" y="7709"/>
                </a:cubicBezTo>
                <a:lnTo>
                  <a:pt x="21635" y="7709"/>
                </a:lnTo>
                <a:cubicBezTo>
                  <a:pt x="21635" y="7444"/>
                  <a:pt x="21621" y="7165"/>
                  <a:pt x="21537" y="6900"/>
                </a:cubicBezTo>
                <a:cubicBezTo>
                  <a:pt x="21133" y="5505"/>
                  <a:pt x="19473" y="4947"/>
                  <a:pt x="18050" y="4891"/>
                </a:cubicBezTo>
                <a:cubicBezTo>
                  <a:pt x="16613" y="4822"/>
                  <a:pt x="15079" y="5031"/>
                  <a:pt x="13824" y="4320"/>
                </a:cubicBezTo>
                <a:cubicBezTo>
                  <a:pt x="12275" y="3427"/>
                  <a:pt x="11662" y="1418"/>
                  <a:pt x="10141" y="498"/>
                </a:cubicBezTo>
                <a:cubicBezTo>
                  <a:pt x="9557" y="149"/>
                  <a:pt x="8902" y="0"/>
                  <a:pt x="8230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/>
            <a:endParaRPr sz="2400"/>
          </a:p>
        </p:txBody>
      </p:sp>
      <p:sp>
        <p:nvSpPr>
          <p:cNvPr id="789" name="Google Shape;789;p53"/>
          <p:cNvSpPr/>
          <p:nvPr/>
        </p:nvSpPr>
        <p:spPr>
          <a:xfrm>
            <a:off x="6088767" y="836597"/>
            <a:ext cx="991600" cy="991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/>
            <a:endParaRPr sz="2400"/>
          </a:p>
        </p:txBody>
      </p:sp>
      <p:sp>
        <p:nvSpPr>
          <p:cNvPr id="790" name="Google Shape;790;p53"/>
          <p:cNvSpPr/>
          <p:nvPr/>
        </p:nvSpPr>
        <p:spPr>
          <a:xfrm>
            <a:off x="4626067" y="-63499"/>
            <a:ext cx="5841256" cy="2362209"/>
          </a:xfrm>
          <a:custGeom>
            <a:avLst/>
            <a:gdLst/>
            <a:ahLst/>
            <a:cxnLst/>
            <a:rect l="l" t="t" r="r" b="b"/>
            <a:pathLst>
              <a:path w="18860" h="7627" extrusionOk="0">
                <a:moveTo>
                  <a:pt x="1" y="0"/>
                </a:moveTo>
                <a:cubicBezTo>
                  <a:pt x="764" y="988"/>
                  <a:pt x="2025" y="1570"/>
                  <a:pt x="3281" y="1570"/>
                </a:cubicBezTo>
                <a:cubicBezTo>
                  <a:pt x="3585" y="1570"/>
                  <a:pt x="3889" y="1536"/>
                  <a:pt x="4185" y="1465"/>
                </a:cubicBezTo>
                <a:cubicBezTo>
                  <a:pt x="4994" y="1256"/>
                  <a:pt x="5761" y="795"/>
                  <a:pt x="6598" y="795"/>
                </a:cubicBezTo>
                <a:cubicBezTo>
                  <a:pt x="7686" y="795"/>
                  <a:pt x="8649" y="1549"/>
                  <a:pt x="9235" y="2455"/>
                </a:cubicBezTo>
                <a:cubicBezTo>
                  <a:pt x="9848" y="3348"/>
                  <a:pt x="10197" y="4394"/>
                  <a:pt x="10713" y="5329"/>
                </a:cubicBezTo>
                <a:cubicBezTo>
                  <a:pt x="11243" y="6291"/>
                  <a:pt x="11969" y="7198"/>
                  <a:pt x="13001" y="7505"/>
                </a:cubicBezTo>
                <a:cubicBezTo>
                  <a:pt x="13270" y="7588"/>
                  <a:pt x="13543" y="7627"/>
                  <a:pt x="13815" y="7627"/>
                </a:cubicBezTo>
                <a:cubicBezTo>
                  <a:pt x="15001" y="7627"/>
                  <a:pt x="16180" y="6898"/>
                  <a:pt x="16962" y="5956"/>
                </a:cubicBezTo>
                <a:cubicBezTo>
                  <a:pt x="18315" y="4338"/>
                  <a:pt x="18859" y="2051"/>
                  <a:pt x="18385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/>
            <a:endParaRPr sz="2400"/>
          </a:p>
        </p:txBody>
      </p:sp>
      <p:sp>
        <p:nvSpPr>
          <p:cNvPr id="2" name="Rectangle 1"/>
          <p:cNvSpPr/>
          <p:nvPr/>
        </p:nvSpPr>
        <p:spPr>
          <a:xfrm>
            <a:off x="2647909" y="4212518"/>
            <a:ext cx="15247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sz="3200" b="1" dirty="0" smtClean="0">
                <a:cs typeface="B Nazanin" panose="00000400000000000000" pitchFamily="2" charset="-78"/>
              </a:rPr>
              <a:t>/02 /1400</a:t>
            </a:r>
            <a:endParaRPr lang="fa-IR" sz="3200" b="1" dirty="0">
              <a:cs typeface="B Nazanin" panose="00000400000000000000" pitchFamily="2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0336" y="1828197"/>
            <a:ext cx="4660061" cy="4554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69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43" name="Google Shape;743;p52"/>
          <p:cNvCxnSpPr/>
          <p:nvPr/>
        </p:nvCxnSpPr>
        <p:spPr>
          <a:xfrm>
            <a:off x="6891500" y="2242900"/>
            <a:ext cx="0" cy="32100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44" name="Google Shape;744;p52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fa-IR" dirty="0" smtClean="0">
                <a:cs typeface="B Nazanin" panose="00000400000000000000" pitchFamily="2" charset="-78"/>
              </a:rPr>
              <a:t>شرکت .........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746" name="Google Shape;746;p52"/>
          <p:cNvSpPr txBox="1">
            <a:spLocks noGrp="1"/>
          </p:cNvSpPr>
          <p:nvPr>
            <p:ph type="title" idx="4294967295"/>
          </p:nvPr>
        </p:nvSpPr>
        <p:spPr>
          <a:xfrm>
            <a:off x="2717621" y="1913191"/>
            <a:ext cx="3706400" cy="6204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محل ثبت</a:t>
            </a:r>
            <a:endParaRPr sz="2400" dirty="0">
              <a:cs typeface="B Nazanin" panose="00000400000000000000" pitchFamily="2" charset="-78"/>
            </a:endParaRPr>
          </a:p>
        </p:txBody>
      </p:sp>
      <p:sp>
        <p:nvSpPr>
          <p:cNvPr id="748" name="Google Shape;748;p52"/>
          <p:cNvSpPr txBox="1">
            <a:spLocks noGrp="1"/>
          </p:cNvSpPr>
          <p:nvPr>
            <p:ph type="title" idx="4294967295"/>
          </p:nvPr>
        </p:nvSpPr>
        <p:spPr>
          <a:xfrm>
            <a:off x="2714220" y="3544224"/>
            <a:ext cx="3706400" cy="6204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تاریخ ثبت و شماره ثبت</a:t>
            </a:r>
            <a:endParaRPr sz="2400" dirty="0">
              <a:cs typeface="B Nazanin" panose="00000400000000000000" pitchFamily="2" charset="-78"/>
            </a:endParaRPr>
          </a:p>
        </p:txBody>
      </p:sp>
      <p:sp>
        <p:nvSpPr>
          <p:cNvPr id="750" name="Google Shape;750;p52"/>
          <p:cNvSpPr txBox="1">
            <a:spLocks noGrp="1"/>
          </p:cNvSpPr>
          <p:nvPr>
            <p:ph type="title" idx="4294967295"/>
          </p:nvPr>
        </p:nvSpPr>
        <p:spPr>
          <a:xfrm>
            <a:off x="1981843" y="5182633"/>
            <a:ext cx="4608510" cy="6204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fa-IR" sz="2400" dirty="0">
                <a:cs typeface="B Nazanin" panose="00000400000000000000" pitchFamily="2" charset="-78"/>
              </a:rPr>
              <a:t>زمینه اصلی فعالیت (مطابق با اساسنامه)</a:t>
            </a:r>
          </a:p>
        </p:txBody>
      </p:sp>
      <p:sp>
        <p:nvSpPr>
          <p:cNvPr id="752" name="Google Shape;752;p52"/>
          <p:cNvSpPr/>
          <p:nvPr/>
        </p:nvSpPr>
        <p:spPr>
          <a:xfrm rot="5400000">
            <a:off x="9979258" y="4645258"/>
            <a:ext cx="2373536" cy="2051948"/>
          </a:xfrm>
          <a:custGeom>
            <a:avLst/>
            <a:gdLst/>
            <a:ahLst/>
            <a:cxnLst/>
            <a:rect l="l" t="t" r="r" b="b"/>
            <a:pathLst>
              <a:path w="17590" h="15206" extrusionOk="0">
                <a:moveTo>
                  <a:pt x="949" y="1"/>
                </a:moveTo>
                <a:cubicBezTo>
                  <a:pt x="294" y="852"/>
                  <a:pt x="1" y="1968"/>
                  <a:pt x="154" y="3028"/>
                </a:cubicBezTo>
                <a:cubicBezTo>
                  <a:pt x="335" y="4213"/>
                  <a:pt x="1061" y="5315"/>
                  <a:pt x="2093" y="5929"/>
                </a:cubicBezTo>
                <a:cubicBezTo>
                  <a:pt x="4199" y="7184"/>
                  <a:pt x="7198" y="6445"/>
                  <a:pt x="9053" y="8049"/>
                </a:cubicBezTo>
                <a:cubicBezTo>
                  <a:pt x="10434" y="9249"/>
                  <a:pt x="10629" y="11299"/>
                  <a:pt x="11634" y="12834"/>
                </a:cubicBezTo>
                <a:cubicBezTo>
                  <a:pt x="12415" y="14033"/>
                  <a:pt x="13726" y="14884"/>
                  <a:pt x="15135" y="15135"/>
                </a:cubicBezTo>
                <a:cubicBezTo>
                  <a:pt x="15412" y="15182"/>
                  <a:pt x="15693" y="15205"/>
                  <a:pt x="15973" y="15205"/>
                </a:cubicBezTo>
                <a:cubicBezTo>
                  <a:pt x="16524" y="15205"/>
                  <a:pt x="17072" y="15115"/>
                  <a:pt x="17590" y="14940"/>
                </a:cubicBezTo>
                <a:lnTo>
                  <a:pt x="175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B Nazanin" panose="00000400000000000000" pitchFamily="2" charset="-78"/>
              <a:sym typeface="Arial"/>
            </a:endParaRPr>
          </a:p>
        </p:txBody>
      </p:sp>
      <p:sp>
        <p:nvSpPr>
          <p:cNvPr id="753" name="Google Shape;753;p52"/>
          <p:cNvSpPr/>
          <p:nvPr/>
        </p:nvSpPr>
        <p:spPr>
          <a:xfrm>
            <a:off x="6480900" y="1812800"/>
            <a:ext cx="821200" cy="8212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B Nazanin" panose="00000400000000000000" pitchFamily="2" charset="-78"/>
              <a:sym typeface="Arial"/>
            </a:endParaRPr>
          </a:p>
        </p:txBody>
      </p:sp>
      <p:sp>
        <p:nvSpPr>
          <p:cNvPr id="754" name="Google Shape;754;p52"/>
          <p:cNvSpPr/>
          <p:nvPr/>
        </p:nvSpPr>
        <p:spPr>
          <a:xfrm>
            <a:off x="6480900" y="3437300"/>
            <a:ext cx="821200" cy="8212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B Nazanin" panose="00000400000000000000" pitchFamily="2" charset="-78"/>
              <a:sym typeface="Arial"/>
            </a:endParaRPr>
          </a:p>
        </p:txBody>
      </p:sp>
      <p:sp>
        <p:nvSpPr>
          <p:cNvPr id="755" name="Google Shape;755;p52"/>
          <p:cNvSpPr/>
          <p:nvPr/>
        </p:nvSpPr>
        <p:spPr>
          <a:xfrm>
            <a:off x="6480900" y="5061800"/>
            <a:ext cx="821200" cy="8212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B Nazanin" panose="00000400000000000000" pitchFamily="2" charset="-78"/>
              <a:sym typeface="Arial"/>
            </a:endParaRPr>
          </a:p>
        </p:txBody>
      </p:sp>
      <p:sp>
        <p:nvSpPr>
          <p:cNvPr id="779" name="Google Shape;779;p52"/>
          <p:cNvSpPr/>
          <p:nvPr/>
        </p:nvSpPr>
        <p:spPr>
          <a:xfrm>
            <a:off x="1410500" y="5093033"/>
            <a:ext cx="710000" cy="710000"/>
          </a:xfrm>
          <a:prstGeom prst="ellipse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B Nazanin" panose="00000400000000000000" pitchFamily="2" charset="-78"/>
              <a:sym typeface="Arial"/>
            </a:endParaRPr>
          </a:p>
        </p:txBody>
      </p:sp>
      <p:sp>
        <p:nvSpPr>
          <p:cNvPr id="780" name="Google Shape;780;p52"/>
          <p:cNvSpPr/>
          <p:nvPr/>
        </p:nvSpPr>
        <p:spPr>
          <a:xfrm>
            <a:off x="7974330" y="5324450"/>
            <a:ext cx="670906" cy="65758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rtl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B Nazanin" panose="00000400000000000000" pitchFamily="2" charset="-78"/>
              <a:sym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2700" y="1640624"/>
            <a:ext cx="3810156" cy="372356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0353" y="3544224"/>
            <a:ext cx="574401" cy="574401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511" y="2042728"/>
            <a:ext cx="392084" cy="39208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9428" y="5209908"/>
            <a:ext cx="47625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37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27564" y="1128156"/>
            <a:ext cx="95952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b="1" dirty="0">
                <a:cs typeface="B Nazanin" panose="00000400000000000000" pitchFamily="2" charset="-78"/>
              </a:rPr>
              <a:t>معرفی اعضای هیات مدیره و سهامداران اصلی و میزان </a:t>
            </a:r>
            <a:r>
              <a:rPr lang="fa-IR" sz="2000" b="1" dirty="0" smtClean="0">
                <a:cs typeface="B Nazanin" panose="00000400000000000000" pitchFamily="2" charset="-78"/>
              </a:rPr>
              <a:t>سهام</a:t>
            </a:r>
            <a:endParaRPr lang="fa-IR" sz="2000" b="1" dirty="0">
              <a:cs typeface="B Nazanin" panose="000004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92" y="228890"/>
            <a:ext cx="1095670" cy="1095670"/>
          </a:xfrm>
          <a:prstGeom prst="rect">
            <a:avLst/>
          </a:prstGeom>
        </p:spPr>
      </p:pic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694553"/>
              </p:ext>
            </p:extLst>
          </p:nvPr>
        </p:nvGraphicFramePr>
        <p:xfrm>
          <a:off x="965014" y="2223826"/>
          <a:ext cx="10957812" cy="3426824"/>
        </p:xfrm>
        <a:graphic>
          <a:graphicData uri="http://schemas.openxmlformats.org/drawingml/2006/table">
            <a:tbl>
              <a:tblPr rtl="1" firstRow="1" lastRow="1" bandRow="1">
                <a:tableStyleId>{7DF18680-E054-41AD-8BC1-D1AEF772440D}</a:tableStyleId>
              </a:tblPr>
              <a:tblGrid>
                <a:gridCol w="1826302"/>
                <a:gridCol w="1826302"/>
                <a:gridCol w="1826302"/>
                <a:gridCol w="2358808"/>
                <a:gridCol w="1211283"/>
                <a:gridCol w="995664"/>
                <a:gridCol w="913151"/>
              </a:tblGrid>
              <a:tr h="386740"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نام و نام خانوادگی</a:t>
                      </a:r>
                      <a:endParaRPr lang="fa-IR" sz="18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مدرک تحصیلی</a:t>
                      </a:r>
                      <a:endParaRPr lang="fa-IR" sz="18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زمینه تخصصی</a:t>
                      </a:r>
                      <a:endParaRPr lang="fa-IR" sz="18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سمت در واحد فناوری</a:t>
                      </a:r>
                      <a:endParaRPr lang="fa-IR" sz="18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درصد سهام</a:t>
                      </a:r>
                      <a:endParaRPr lang="fa-IR" sz="18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نوع همکاری</a:t>
                      </a:r>
                      <a:endParaRPr lang="fa-IR" sz="18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19000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تمام وقت</a:t>
                      </a:r>
                      <a:endParaRPr lang="fa-IR" sz="18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پاره وقت</a:t>
                      </a:r>
                      <a:endParaRPr lang="fa-IR" sz="18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72391"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6265"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b="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b="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58140"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98764"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98764"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565070" y="5872785"/>
            <a:ext cx="75408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b="1" u="sng" dirty="0">
                <a:solidFill>
                  <a:srgbClr val="FF0000"/>
                </a:solidFill>
                <a:cs typeface="B Nazanin" panose="00000400000000000000" pitchFamily="2" charset="-78"/>
              </a:rPr>
              <a:t>برای هر فرد می توان یک اسلاید رزومه عضو قرار داد تا در صورت لزوم ارائه شود.</a:t>
            </a:r>
          </a:p>
        </p:txBody>
      </p:sp>
    </p:spTree>
    <p:extLst>
      <p:ext uri="{BB962C8B-B14F-4D97-AF65-F5344CB8AC3E}">
        <p14:creationId xmlns:p14="http://schemas.microsoft.com/office/powerpoint/2010/main" val="225004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7683" y="415236"/>
            <a:ext cx="5118266" cy="664056"/>
          </a:xfrm>
        </p:spPr>
        <p:txBody>
          <a:bodyPr/>
          <a:lstStyle/>
          <a:p>
            <a:pPr algn="ctr"/>
            <a:r>
              <a:rPr lang="fa-IR" sz="2400" dirty="0">
                <a:solidFill>
                  <a:schemeClr val="tx1"/>
                </a:solidFill>
                <a:cs typeface="B Nazanin" panose="00000400000000000000" pitchFamily="2" charset="-78"/>
              </a:rPr>
              <a:t>معرفی پرسنل تخصصی غیر سهامدار شرکت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21" y="4926281"/>
            <a:ext cx="1931719" cy="1931719"/>
          </a:xfrm>
          <a:prstGeom prst="rect">
            <a:avLst/>
          </a:prstGeom>
        </p:spPr>
      </p:pic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584343"/>
              </p:ext>
            </p:extLst>
          </p:nvPr>
        </p:nvGraphicFramePr>
        <p:xfrm>
          <a:off x="938149" y="1178836"/>
          <a:ext cx="10788830" cy="3455172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2157766"/>
                <a:gridCol w="2157766"/>
                <a:gridCol w="2157766"/>
                <a:gridCol w="2157766"/>
                <a:gridCol w="1078883"/>
                <a:gridCol w="1078883"/>
              </a:tblGrid>
              <a:tr h="389424"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solidFill>
                            <a:srgbClr val="0E2A47"/>
                          </a:solidFill>
                          <a:cs typeface="B Nazanin" panose="00000400000000000000" pitchFamily="2" charset="-78"/>
                        </a:rPr>
                        <a:t>نام و نام خانوادگی</a:t>
                      </a:r>
                      <a:endParaRPr lang="fa-IR" sz="1800" b="1" dirty="0">
                        <a:solidFill>
                          <a:srgbClr val="0E2A47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solidFill>
                            <a:srgbClr val="0E2A47"/>
                          </a:solidFill>
                          <a:cs typeface="B Nazanin" panose="00000400000000000000" pitchFamily="2" charset="-78"/>
                        </a:rPr>
                        <a:t>مدرک تحصیلی</a:t>
                      </a:r>
                      <a:endParaRPr lang="fa-IR" sz="1800" b="1" dirty="0">
                        <a:solidFill>
                          <a:srgbClr val="0E2A47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solidFill>
                            <a:srgbClr val="0E2A47"/>
                          </a:solidFill>
                          <a:cs typeface="B Nazanin" panose="00000400000000000000" pitchFamily="2" charset="-78"/>
                        </a:rPr>
                        <a:t>زمینه تخصصی</a:t>
                      </a:r>
                      <a:endParaRPr lang="fa-IR" sz="1800" b="1" dirty="0">
                        <a:solidFill>
                          <a:srgbClr val="0E2A47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solidFill>
                            <a:srgbClr val="0E2A47"/>
                          </a:solidFill>
                          <a:cs typeface="B Nazanin" panose="00000400000000000000" pitchFamily="2" charset="-78"/>
                        </a:rPr>
                        <a:t>سمت در واحد فناوری</a:t>
                      </a:r>
                      <a:endParaRPr lang="fa-IR" sz="1800" b="1" dirty="0">
                        <a:solidFill>
                          <a:srgbClr val="0E2A47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solidFill>
                            <a:srgbClr val="0E2A47"/>
                          </a:solidFill>
                          <a:cs typeface="B Nazanin" panose="00000400000000000000" pitchFamily="2" charset="-78"/>
                        </a:rPr>
                        <a:t>نوع همکاری</a:t>
                      </a:r>
                      <a:endParaRPr lang="fa-IR" sz="1800" b="1" dirty="0">
                        <a:solidFill>
                          <a:srgbClr val="0E2A47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80653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solidFill>
                            <a:srgbClr val="0E2A47"/>
                          </a:solidFill>
                          <a:cs typeface="B Nazanin" panose="00000400000000000000" pitchFamily="2" charset="-78"/>
                        </a:rPr>
                        <a:t>تمام وقت</a:t>
                      </a:r>
                      <a:endParaRPr lang="fa-IR" sz="1800" b="1" dirty="0">
                        <a:solidFill>
                          <a:srgbClr val="0E2A47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solidFill>
                            <a:srgbClr val="0E2A47"/>
                          </a:solidFill>
                          <a:cs typeface="B Nazanin" panose="00000400000000000000" pitchFamily="2" charset="-78"/>
                        </a:rPr>
                        <a:t>پاره وقت</a:t>
                      </a:r>
                      <a:endParaRPr lang="fa-IR" sz="1800" b="1" dirty="0">
                        <a:solidFill>
                          <a:srgbClr val="0E2A47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37019"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7019"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b="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b="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7019"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7019"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7019"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284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0010" y="1104406"/>
            <a:ext cx="3070977" cy="561320"/>
          </a:xfrm>
        </p:spPr>
        <p:txBody>
          <a:bodyPr/>
          <a:lstStyle/>
          <a:p>
            <a:pPr algn="r"/>
            <a:r>
              <a:rPr lang="fa-IR" sz="2000" dirty="0">
                <a:cs typeface="B Nazanin" panose="00000400000000000000" pitchFamily="2" charset="-78"/>
              </a:rPr>
              <a:t> عنوان ایده محوری: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92536"/>
            <a:ext cx="1539834" cy="153983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951559" y="2531815"/>
            <a:ext cx="19078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fa-IR" sz="2000" b="1" dirty="0">
                <a:cs typeface="B Nazanin" panose="00000400000000000000" pitchFamily="2" charset="-78"/>
              </a:rPr>
              <a:t>خلاصه ایده محوری:</a:t>
            </a:r>
          </a:p>
        </p:txBody>
      </p:sp>
      <p:sp>
        <p:nvSpPr>
          <p:cNvPr id="5" name="Rectangle 4"/>
          <p:cNvSpPr/>
          <p:nvPr/>
        </p:nvSpPr>
        <p:spPr>
          <a:xfrm>
            <a:off x="2936336" y="6263038"/>
            <a:ext cx="4894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fa-IR" b="1" u="sng" dirty="0">
                <a:solidFill>
                  <a:srgbClr val="FF0000"/>
                </a:solidFill>
                <a:cs typeface="B Nazanin" panose="00000400000000000000" pitchFamily="2" charset="-78"/>
              </a:rPr>
              <a:t>در صورت امکان تصاویر محصول و کارگاه (دفتر) اضافه شوند.</a:t>
            </a:r>
          </a:p>
        </p:txBody>
      </p:sp>
    </p:spTree>
    <p:extLst>
      <p:ext uri="{BB962C8B-B14F-4D97-AF65-F5344CB8AC3E}">
        <p14:creationId xmlns:p14="http://schemas.microsoft.com/office/powerpoint/2010/main" val="71059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1004;p61"/>
          <p:cNvSpPr/>
          <p:nvPr/>
        </p:nvSpPr>
        <p:spPr>
          <a:xfrm>
            <a:off x="6676933" y="1808300"/>
            <a:ext cx="2897493" cy="437895"/>
          </a:xfrm>
          <a:custGeom>
            <a:avLst/>
            <a:gdLst/>
            <a:ahLst/>
            <a:cxnLst/>
            <a:rect l="l" t="t" r="r" b="b"/>
            <a:pathLst>
              <a:path w="36288" h="10047" extrusionOk="0">
                <a:moveTo>
                  <a:pt x="31594" y="1"/>
                </a:moveTo>
                <a:cubicBezTo>
                  <a:pt x="28631" y="1"/>
                  <a:pt x="22487" y="111"/>
                  <a:pt x="18129" y="111"/>
                </a:cubicBezTo>
                <a:cubicBezTo>
                  <a:pt x="17013" y="111"/>
                  <a:pt x="16015" y="104"/>
                  <a:pt x="15217" y="85"/>
                </a:cubicBezTo>
                <a:cubicBezTo>
                  <a:pt x="13619" y="49"/>
                  <a:pt x="11509" y="7"/>
                  <a:pt x="9392" y="7"/>
                </a:cubicBezTo>
                <a:cubicBezTo>
                  <a:pt x="5261" y="7"/>
                  <a:pt x="1104" y="166"/>
                  <a:pt x="679" y="836"/>
                </a:cubicBezTo>
                <a:cubicBezTo>
                  <a:pt x="36" y="1836"/>
                  <a:pt x="1" y="5027"/>
                  <a:pt x="1" y="6455"/>
                </a:cubicBezTo>
                <a:cubicBezTo>
                  <a:pt x="1" y="7869"/>
                  <a:pt x="2902" y="10016"/>
                  <a:pt x="12565" y="10016"/>
                </a:cubicBezTo>
                <a:cubicBezTo>
                  <a:pt x="12670" y="10016"/>
                  <a:pt x="12776" y="10016"/>
                  <a:pt x="12883" y="10015"/>
                </a:cubicBezTo>
                <a:cubicBezTo>
                  <a:pt x="13227" y="10014"/>
                  <a:pt x="13575" y="10013"/>
                  <a:pt x="13927" y="10013"/>
                </a:cubicBezTo>
                <a:cubicBezTo>
                  <a:pt x="16341" y="10013"/>
                  <a:pt x="18924" y="10047"/>
                  <a:pt x="21446" y="10047"/>
                </a:cubicBezTo>
                <a:cubicBezTo>
                  <a:pt x="29153" y="10047"/>
                  <a:pt x="36288" y="9730"/>
                  <a:pt x="36279" y="7158"/>
                </a:cubicBezTo>
                <a:cubicBezTo>
                  <a:pt x="36279" y="5027"/>
                  <a:pt x="36279" y="205"/>
                  <a:pt x="33160" y="26"/>
                </a:cubicBezTo>
                <a:cubicBezTo>
                  <a:pt x="32902" y="8"/>
                  <a:pt x="32352" y="1"/>
                  <a:pt x="31594" y="1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rtl="0">
              <a:buClr>
                <a:srgbClr val="000000"/>
              </a:buClr>
              <a:buFont typeface="Arial"/>
              <a:buNone/>
            </a:pPr>
            <a:r>
              <a:rPr lang="fa-IR" sz="1600" b="1" dirty="0" smtClean="0">
                <a:cs typeface="B Nazanin" panose="00000400000000000000" pitchFamily="2" charset="-78"/>
              </a:rPr>
              <a:t>میزان پیشرفت طرح</a:t>
            </a:r>
            <a:endParaRPr sz="16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3" name="Google Shape;1003;p61"/>
          <p:cNvSpPr/>
          <p:nvPr/>
        </p:nvSpPr>
        <p:spPr>
          <a:xfrm>
            <a:off x="6676901" y="2658032"/>
            <a:ext cx="2897525" cy="434895"/>
          </a:xfrm>
          <a:custGeom>
            <a:avLst/>
            <a:gdLst/>
            <a:ahLst/>
            <a:cxnLst/>
            <a:rect l="l" t="t" r="r" b="b"/>
            <a:pathLst>
              <a:path w="37732" h="10405" extrusionOk="0">
                <a:moveTo>
                  <a:pt x="31893" y="0"/>
                </a:moveTo>
                <a:cubicBezTo>
                  <a:pt x="30955" y="0"/>
                  <a:pt x="30242" y="50"/>
                  <a:pt x="30242" y="50"/>
                </a:cubicBezTo>
                <a:cubicBezTo>
                  <a:pt x="30242" y="50"/>
                  <a:pt x="18943" y="526"/>
                  <a:pt x="14478" y="526"/>
                </a:cubicBezTo>
                <a:cubicBezTo>
                  <a:pt x="11955" y="526"/>
                  <a:pt x="8375" y="187"/>
                  <a:pt x="5537" y="187"/>
                </a:cubicBezTo>
                <a:cubicBezTo>
                  <a:pt x="3352" y="187"/>
                  <a:pt x="1606" y="388"/>
                  <a:pt x="1119" y="1097"/>
                </a:cubicBezTo>
                <a:cubicBezTo>
                  <a:pt x="0" y="2740"/>
                  <a:pt x="584" y="9313"/>
                  <a:pt x="2977" y="10182"/>
                </a:cubicBezTo>
                <a:cubicBezTo>
                  <a:pt x="3427" y="10341"/>
                  <a:pt x="4311" y="10405"/>
                  <a:pt x="5489" y="10405"/>
                </a:cubicBezTo>
                <a:cubicBezTo>
                  <a:pt x="9971" y="10405"/>
                  <a:pt x="18713" y="9490"/>
                  <a:pt x="24032" y="9490"/>
                </a:cubicBezTo>
                <a:cubicBezTo>
                  <a:pt x="24716" y="9490"/>
                  <a:pt x="25342" y="9505"/>
                  <a:pt x="25896" y="9539"/>
                </a:cubicBezTo>
                <a:cubicBezTo>
                  <a:pt x="28263" y="9684"/>
                  <a:pt x="30372" y="9847"/>
                  <a:pt x="32103" y="9847"/>
                </a:cubicBezTo>
                <a:cubicBezTo>
                  <a:pt x="34763" y="9847"/>
                  <a:pt x="36534" y="9464"/>
                  <a:pt x="36981" y="8050"/>
                </a:cubicBezTo>
                <a:cubicBezTo>
                  <a:pt x="37731" y="5717"/>
                  <a:pt x="37255" y="1740"/>
                  <a:pt x="36076" y="728"/>
                </a:cubicBezTo>
                <a:cubicBezTo>
                  <a:pt x="35359" y="119"/>
                  <a:pt x="33353" y="0"/>
                  <a:pt x="31893" y="0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rtl="0">
              <a:buClr>
                <a:srgbClr val="000000"/>
              </a:buClr>
              <a:buFont typeface="Arial"/>
              <a:buNone/>
            </a:pPr>
            <a:r>
              <a:rPr lang="fa-IR" sz="1600" b="1" dirty="0">
                <a:cs typeface="B Nazanin" panose="00000400000000000000" pitchFamily="2" charset="-78"/>
              </a:rPr>
              <a:t>استاندارد و تاییدیه های لازم</a:t>
            </a:r>
            <a:endParaRPr sz="16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4" name="Google Shape;1004;p61"/>
          <p:cNvSpPr/>
          <p:nvPr/>
        </p:nvSpPr>
        <p:spPr>
          <a:xfrm>
            <a:off x="6699957" y="3504764"/>
            <a:ext cx="2897493" cy="437895"/>
          </a:xfrm>
          <a:custGeom>
            <a:avLst/>
            <a:gdLst/>
            <a:ahLst/>
            <a:cxnLst/>
            <a:rect l="l" t="t" r="r" b="b"/>
            <a:pathLst>
              <a:path w="36288" h="10047" extrusionOk="0">
                <a:moveTo>
                  <a:pt x="31594" y="1"/>
                </a:moveTo>
                <a:cubicBezTo>
                  <a:pt x="28631" y="1"/>
                  <a:pt x="22487" y="111"/>
                  <a:pt x="18129" y="111"/>
                </a:cubicBezTo>
                <a:cubicBezTo>
                  <a:pt x="17013" y="111"/>
                  <a:pt x="16015" y="104"/>
                  <a:pt x="15217" y="85"/>
                </a:cubicBezTo>
                <a:cubicBezTo>
                  <a:pt x="13619" y="49"/>
                  <a:pt x="11509" y="7"/>
                  <a:pt x="9392" y="7"/>
                </a:cubicBezTo>
                <a:cubicBezTo>
                  <a:pt x="5261" y="7"/>
                  <a:pt x="1104" y="166"/>
                  <a:pt x="679" y="836"/>
                </a:cubicBezTo>
                <a:cubicBezTo>
                  <a:pt x="36" y="1836"/>
                  <a:pt x="1" y="5027"/>
                  <a:pt x="1" y="6455"/>
                </a:cubicBezTo>
                <a:cubicBezTo>
                  <a:pt x="1" y="7869"/>
                  <a:pt x="2902" y="10016"/>
                  <a:pt x="12565" y="10016"/>
                </a:cubicBezTo>
                <a:cubicBezTo>
                  <a:pt x="12670" y="10016"/>
                  <a:pt x="12776" y="10016"/>
                  <a:pt x="12883" y="10015"/>
                </a:cubicBezTo>
                <a:cubicBezTo>
                  <a:pt x="13227" y="10014"/>
                  <a:pt x="13575" y="10013"/>
                  <a:pt x="13927" y="10013"/>
                </a:cubicBezTo>
                <a:cubicBezTo>
                  <a:pt x="16341" y="10013"/>
                  <a:pt x="18924" y="10047"/>
                  <a:pt x="21446" y="10047"/>
                </a:cubicBezTo>
                <a:cubicBezTo>
                  <a:pt x="29153" y="10047"/>
                  <a:pt x="36288" y="9730"/>
                  <a:pt x="36279" y="7158"/>
                </a:cubicBezTo>
                <a:cubicBezTo>
                  <a:pt x="36279" y="5027"/>
                  <a:pt x="36279" y="205"/>
                  <a:pt x="33160" y="26"/>
                </a:cubicBezTo>
                <a:cubicBezTo>
                  <a:pt x="32902" y="8"/>
                  <a:pt x="32352" y="1"/>
                  <a:pt x="31594" y="1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rtl="0">
              <a:buClr>
                <a:srgbClr val="000000"/>
              </a:buClr>
              <a:buFont typeface="Arial"/>
              <a:buNone/>
            </a:pPr>
            <a:r>
              <a:rPr lang="fa-IR" sz="1600" b="1">
                <a:cs typeface="B Nazanin" panose="00000400000000000000" pitchFamily="2" charset="-78"/>
              </a:rPr>
              <a:t>مالکیت فکری</a:t>
            </a:r>
            <a:endParaRPr sz="16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6" name="Google Shape;1004;p61"/>
          <p:cNvSpPr/>
          <p:nvPr/>
        </p:nvSpPr>
        <p:spPr>
          <a:xfrm>
            <a:off x="6676901" y="4373158"/>
            <a:ext cx="2897493" cy="437895"/>
          </a:xfrm>
          <a:custGeom>
            <a:avLst/>
            <a:gdLst/>
            <a:ahLst/>
            <a:cxnLst/>
            <a:rect l="l" t="t" r="r" b="b"/>
            <a:pathLst>
              <a:path w="36288" h="10047" extrusionOk="0">
                <a:moveTo>
                  <a:pt x="31594" y="1"/>
                </a:moveTo>
                <a:cubicBezTo>
                  <a:pt x="28631" y="1"/>
                  <a:pt x="22487" y="111"/>
                  <a:pt x="18129" y="111"/>
                </a:cubicBezTo>
                <a:cubicBezTo>
                  <a:pt x="17013" y="111"/>
                  <a:pt x="16015" y="104"/>
                  <a:pt x="15217" y="85"/>
                </a:cubicBezTo>
                <a:cubicBezTo>
                  <a:pt x="13619" y="49"/>
                  <a:pt x="11509" y="7"/>
                  <a:pt x="9392" y="7"/>
                </a:cubicBezTo>
                <a:cubicBezTo>
                  <a:pt x="5261" y="7"/>
                  <a:pt x="1104" y="166"/>
                  <a:pt x="679" y="836"/>
                </a:cubicBezTo>
                <a:cubicBezTo>
                  <a:pt x="36" y="1836"/>
                  <a:pt x="1" y="5027"/>
                  <a:pt x="1" y="6455"/>
                </a:cubicBezTo>
                <a:cubicBezTo>
                  <a:pt x="1" y="7869"/>
                  <a:pt x="2902" y="10016"/>
                  <a:pt x="12565" y="10016"/>
                </a:cubicBezTo>
                <a:cubicBezTo>
                  <a:pt x="12670" y="10016"/>
                  <a:pt x="12776" y="10016"/>
                  <a:pt x="12883" y="10015"/>
                </a:cubicBezTo>
                <a:cubicBezTo>
                  <a:pt x="13227" y="10014"/>
                  <a:pt x="13575" y="10013"/>
                  <a:pt x="13927" y="10013"/>
                </a:cubicBezTo>
                <a:cubicBezTo>
                  <a:pt x="16341" y="10013"/>
                  <a:pt x="18924" y="10047"/>
                  <a:pt x="21446" y="10047"/>
                </a:cubicBezTo>
                <a:cubicBezTo>
                  <a:pt x="29153" y="10047"/>
                  <a:pt x="36288" y="9730"/>
                  <a:pt x="36279" y="7158"/>
                </a:cubicBezTo>
                <a:cubicBezTo>
                  <a:pt x="36279" y="5027"/>
                  <a:pt x="36279" y="205"/>
                  <a:pt x="33160" y="26"/>
                </a:cubicBezTo>
                <a:cubicBezTo>
                  <a:pt x="32902" y="8"/>
                  <a:pt x="32352" y="1"/>
                  <a:pt x="31594" y="1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rtl="0">
              <a:buClr>
                <a:srgbClr val="000000"/>
              </a:buClr>
              <a:buFont typeface="Arial"/>
              <a:buNone/>
            </a:pPr>
            <a:r>
              <a:rPr lang="fa-IR" sz="1600" b="1" dirty="0">
                <a:cs typeface="B Nazanin" panose="00000400000000000000" pitchFamily="2" charset="-78"/>
              </a:rPr>
              <a:t>زمینه نوآوری طرح</a:t>
            </a:r>
            <a:endParaRPr sz="16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0" name="TextBox 29"/>
          <p:cNvSpPr txBox="1">
            <a:spLocks/>
          </p:cNvSpPr>
          <p:nvPr/>
        </p:nvSpPr>
        <p:spPr>
          <a:xfrm>
            <a:off x="4058603" y="1811300"/>
            <a:ext cx="1920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……………………….</a:t>
            </a:r>
            <a:endParaRPr lang="en-US" dirty="0"/>
          </a:p>
        </p:txBody>
      </p:sp>
      <p:sp>
        <p:nvSpPr>
          <p:cNvPr id="31" name="TextBox 30"/>
          <p:cNvSpPr txBox="1">
            <a:spLocks/>
          </p:cNvSpPr>
          <p:nvPr/>
        </p:nvSpPr>
        <p:spPr>
          <a:xfrm>
            <a:off x="4058603" y="2648875"/>
            <a:ext cx="1920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……………………….</a:t>
            </a:r>
            <a:endParaRPr lang="en-US" dirty="0"/>
          </a:p>
        </p:txBody>
      </p:sp>
      <p:sp>
        <p:nvSpPr>
          <p:cNvPr id="32" name="TextBox 31"/>
          <p:cNvSpPr txBox="1">
            <a:spLocks/>
          </p:cNvSpPr>
          <p:nvPr/>
        </p:nvSpPr>
        <p:spPr>
          <a:xfrm>
            <a:off x="4058603" y="3505950"/>
            <a:ext cx="1920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……………………….</a:t>
            </a:r>
            <a:endParaRPr lang="en-US" dirty="0"/>
          </a:p>
        </p:txBody>
      </p:sp>
      <p:sp>
        <p:nvSpPr>
          <p:cNvPr id="33" name="TextBox 32"/>
          <p:cNvSpPr txBox="1">
            <a:spLocks/>
          </p:cNvSpPr>
          <p:nvPr/>
        </p:nvSpPr>
        <p:spPr>
          <a:xfrm>
            <a:off x="4058603" y="4380335"/>
            <a:ext cx="1920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……………………….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66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676894" y="683682"/>
            <a:ext cx="1124593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a-IR" sz="2000" b="1" dirty="0">
                <a:cs typeface="B Nazanin" panose="00000400000000000000" pitchFamily="2" charset="-78"/>
              </a:rPr>
              <a:t>نام تجاری محصول</a:t>
            </a:r>
            <a:r>
              <a:rPr lang="fa-IR" sz="2000" b="1" dirty="0" smtClean="0">
                <a:cs typeface="B Nazanin" panose="00000400000000000000" pitchFamily="2" charset="-78"/>
              </a:rPr>
              <a:t>:</a:t>
            </a:r>
            <a:r>
              <a:rPr lang="en-US" sz="2000" dirty="0" smtClean="0">
                <a:solidFill>
                  <a:schemeClr val="accent6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…………………………….</a:t>
            </a:r>
            <a:endParaRPr lang="en-US" sz="2000" b="1" dirty="0" smtClean="0">
              <a:cs typeface="B Nazanin" panose="00000400000000000000" pitchFamily="2" charset="-78"/>
            </a:endParaRP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sz="2000" b="1" dirty="0">
              <a:cs typeface="B Nazanin" panose="00000400000000000000" pitchFamily="2" charset="-78"/>
            </a:endParaRP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sz="2000" b="1" dirty="0">
              <a:cs typeface="B Nazanin" panose="00000400000000000000" pitchFamily="2" charset="-78"/>
            </a:endParaRP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a-IR" sz="2000" b="1" dirty="0" smtClean="0">
                <a:cs typeface="B Nazanin" panose="00000400000000000000" pitchFamily="2" charset="-78"/>
              </a:rPr>
              <a:t>موارد </a:t>
            </a:r>
            <a:r>
              <a:rPr lang="fa-IR" sz="2000" b="1" dirty="0">
                <a:cs typeface="B Nazanin" panose="00000400000000000000" pitchFamily="2" charset="-78"/>
              </a:rPr>
              <a:t>کاربرد و استفاده محصول</a:t>
            </a:r>
            <a:r>
              <a:rPr lang="fa-IR" sz="2000" b="1" dirty="0" smtClean="0">
                <a:cs typeface="B Nazanin" panose="00000400000000000000" pitchFamily="2" charset="-78"/>
              </a:rPr>
              <a:t>:</a:t>
            </a:r>
            <a:r>
              <a:rPr lang="en-US" sz="2000" dirty="0">
                <a:solidFill>
                  <a:schemeClr val="accent6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…………………………….</a:t>
            </a:r>
            <a:endParaRPr lang="en-US" sz="2000" b="1" dirty="0">
              <a:cs typeface="B Nazanin" panose="00000400000000000000" pitchFamily="2" charset="-78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endParaRPr lang="fa-IR" sz="2000" b="1" dirty="0">
              <a:cs typeface="B Nazanin" panose="00000400000000000000" pitchFamily="2" charset="-78"/>
            </a:endParaRP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sz="2000" b="1" dirty="0">
              <a:cs typeface="B Nazanin" panose="00000400000000000000" pitchFamily="2" charset="-78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endParaRPr lang="fa-IR" sz="2000" b="1" dirty="0">
              <a:cs typeface="B Nazanin" panose="00000400000000000000" pitchFamily="2" charset="-78"/>
            </a:endParaRP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sz="2000" b="1" dirty="0">
              <a:cs typeface="B Nazanin" panose="00000400000000000000" pitchFamily="2" charset="-78"/>
            </a:endParaRP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a-IR" sz="2000" b="1" dirty="0" smtClean="0">
                <a:cs typeface="B Nazanin" panose="00000400000000000000" pitchFamily="2" charset="-78"/>
              </a:rPr>
              <a:t>رفع </a:t>
            </a:r>
            <a:r>
              <a:rPr lang="fa-IR" sz="2000" b="1" dirty="0">
                <a:cs typeface="B Nazanin" panose="00000400000000000000" pitchFamily="2" charset="-78"/>
              </a:rPr>
              <a:t>چه نیازهایی از مشتریان/منافع خریداران</a:t>
            </a:r>
            <a:r>
              <a:rPr lang="fa-IR" sz="2000" b="1" dirty="0" smtClean="0">
                <a:cs typeface="B Nazanin" panose="00000400000000000000" pitchFamily="2" charset="-78"/>
              </a:rPr>
              <a:t>:</a:t>
            </a:r>
            <a:r>
              <a:rPr lang="en-US" sz="2000" dirty="0">
                <a:solidFill>
                  <a:schemeClr val="accent6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…………………………….</a:t>
            </a:r>
            <a:endParaRPr lang="en-US" sz="2000" b="1" dirty="0">
              <a:cs typeface="B Nazanin" panose="00000400000000000000" pitchFamily="2" charset="-78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endParaRPr lang="fa-IR" sz="2000" b="1" dirty="0">
              <a:cs typeface="B Nazanin" panose="00000400000000000000" pitchFamily="2" charset="-78"/>
            </a:endParaRP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sz="2000" b="1" dirty="0">
              <a:cs typeface="B Nazanin" panose="00000400000000000000" pitchFamily="2" charset="-78"/>
            </a:endParaRP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9347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45" y="5163452"/>
            <a:ext cx="1981036" cy="169454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900052" y="1486923"/>
            <a:ext cx="915587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r>
              <a:rPr lang="fa-IR" b="1" dirty="0" smtClean="0">
                <a:cs typeface="B Nazanin" panose="00000400000000000000" pitchFamily="2" charset="-78"/>
              </a:rPr>
              <a:t>معرفی </a:t>
            </a:r>
            <a:r>
              <a:rPr lang="fa-IR" b="1" dirty="0">
                <a:cs typeface="B Nazanin" panose="00000400000000000000" pitchFamily="2" charset="-78"/>
              </a:rPr>
              <a:t>بازار هدف</a:t>
            </a:r>
            <a:r>
              <a:rPr lang="fa-IR" b="1" dirty="0" smtClean="0">
                <a:cs typeface="B Nazanin" panose="00000400000000000000" pitchFamily="2" charset="-78"/>
              </a:rPr>
              <a:t>:</a:t>
            </a:r>
          </a:p>
          <a:p>
            <a:pPr marL="285750" indent="-285750"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endParaRPr lang="fa-IR" b="1" dirty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endParaRPr lang="fa-IR" b="1" dirty="0" smtClean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endParaRPr lang="fa-IR" b="1" dirty="0" smtClean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endParaRPr lang="fa-IR" b="1" dirty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endParaRPr lang="fa-IR" b="1" dirty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endParaRPr lang="fa-IR" b="1" dirty="0">
              <a:cs typeface="B Nazanin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00052" y="3331466"/>
            <a:ext cx="91558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r>
              <a:rPr lang="fa-IR" b="1" dirty="0">
                <a:cs typeface="B Nazanin" panose="00000400000000000000" pitchFamily="2" charset="-78"/>
              </a:rPr>
              <a:t>ارزیابی و تحلیل بازار (اندازه و روند رشد بازار، شناخت مشتری، عوامل موثر و</a:t>
            </a:r>
            <a:r>
              <a:rPr lang="fa-IR" b="1" dirty="0" smtClean="0">
                <a:cs typeface="B Nazanin" panose="00000400000000000000" pitchFamily="2" charset="-78"/>
              </a:rPr>
              <a:t>...)</a:t>
            </a:r>
          </a:p>
          <a:p>
            <a:pPr marL="285750" indent="-285750"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endParaRPr lang="fa-IR" b="1" dirty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endParaRPr lang="fa-IR" b="1" dirty="0" smtClean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endParaRPr lang="fa-IR" b="1" dirty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endParaRPr lang="fa-IR" b="1" dirty="0" smtClean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endParaRPr lang="fa-IR" b="1" dirty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endParaRPr lang="fa-IR" b="1" dirty="0" smtClean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endParaRPr lang="fa-IR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0102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0706" y="5355771"/>
            <a:ext cx="1591294" cy="159129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43647" y="1811562"/>
            <a:ext cx="755270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a-IR" b="1" dirty="0">
                <a:cs typeface="B Nazanin" panose="00000400000000000000" pitchFamily="2" charset="-78"/>
              </a:rPr>
              <a:t>-معرفی رقبای داخلی و خارجی</a:t>
            </a:r>
            <a:r>
              <a:rPr lang="fa-IR" b="1" dirty="0" smtClean="0">
                <a:cs typeface="B Nazanin" panose="00000400000000000000" pitchFamily="2" charset="-78"/>
              </a:rPr>
              <a:t>: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b="1" dirty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b="1" dirty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dirty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a-IR" b="1" dirty="0">
                <a:cs typeface="B Nazanin" panose="00000400000000000000" pitchFamily="2" charset="-78"/>
              </a:rPr>
              <a:t>-مزایای رقابتی طرح</a:t>
            </a:r>
            <a:r>
              <a:rPr lang="fa-IR" b="1" dirty="0" smtClean="0">
                <a:cs typeface="B Nazanin" panose="00000400000000000000" pitchFamily="2" charset="-78"/>
              </a:rPr>
              <a:t>: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b="1" dirty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b="1" dirty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b="1" dirty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a-IR" b="1" dirty="0">
                <a:cs typeface="B Nazanin" panose="00000400000000000000" pitchFamily="2" charset="-78"/>
              </a:rPr>
              <a:t>- تشریح و تحلیل </a:t>
            </a:r>
            <a:r>
              <a:rPr lang="fa-IR" b="1" dirty="0" smtClean="0">
                <a:cs typeface="B Nazanin" panose="00000400000000000000" pitchFamily="2" charset="-78"/>
              </a:rPr>
              <a:t>ریسکها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b="1" dirty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b="1" dirty="0" smtClean="0">
              <a:cs typeface="B Nazanin" panose="00000400000000000000" pitchFamily="2" charset="-78"/>
            </a:endParaRP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a-IR" dirty="0">
              <a:cs typeface="B Nazani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135" y="183078"/>
            <a:ext cx="1143170" cy="114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03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r Wash Business Pla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D7F2F0"/>
      </a:accent1>
      <a:accent2>
        <a:srgbClr val="A6E8E6"/>
      </a:accent2>
      <a:accent3>
        <a:srgbClr val="32C9CB"/>
      </a:accent3>
      <a:accent4>
        <a:srgbClr val="1CA1B7"/>
      </a:accent4>
      <a:accent5>
        <a:srgbClr val="AAB4BD"/>
      </a:accent5>
      <a:accent6>
        <a:srgbClr val="6E8A93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ar Wash Business Pla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D7F2F0"/>
      </a:accent1>
      <a:accent2>
        <a:srgbClr val="A6E8E6"/>
      </a:accent2>
      <a:accent3>
        <a:srgbClr val="32C9CB"/>
      </a:accent3>
      <a:accent4>
        <a:srgbClr val="1CA1B7"/>
      </a:accent4>
      <a:accent5>
        <a:srgbClr val="AAB4BD"/>
      </a:accent5>
      <a:accent6>
        <a:srgbClr val="6E8A93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ar Wash Business Pla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D7F2F0"/>
      </a:accent1>
      <a:accent2>
        <a:srgbClr val="A6E8E6"/>
      </a:accent2>
      <a:accent3>
        <a:srgbClr val="32C9CB"/>
      </a:accent3>
      <a:accent4>
        <a:srgbClr val="1CA1B7"/>
      </a:accent4>
      <a:accent5>
        <a:srgbClr val="AAB4BD"/>
      </a:accent5>
      <a:accent6>
        <a:srgbClr val="6E8A93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ar Wash Business Pla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D7F2F0"/>
      </a:accent1>
      <a:accent2>
        <a:srgbClr val="A6E8E6"/>
      </a:accent2>
      <a:accent3>
        <a:srgbClr val="32C9CB"/>
      </a:accent3>
      <a:accent4>
        <a:srgbClr val="1CA1B7"/>
      </a:accent4>
      <a:accent5>
        <a:srgbClr val="AAB4BD"/>
      </a:accent5>
      <a:accent6>
        <a:srgbClr val="6E8A93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Car Wash Business Pla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D7F2F0"/>
      </a:accent1>
      <a:accent2>
        <a:srgbClr val="A6E8E6"/>
      </a:accent2>
      <a:accent3>
        <a:srgbClr val="32C9CB"/>
      </a:accent3>
      <a:accent4>
        <a:srgbClr val="1CA1B7"/>
      </a:accent4>
      <a:accent5>
        <a:srgbClr val="AAB4BD"/>
      </a:accent5>
      <a:accent6>
        <a:srgbClr val="6E8A93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Car Wash Business Pla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D7F2F0"/>
      </a:accent1>
      <a:accent2>
        <a:srgbClr val="A6E8E6"/>
      </a:accent2>
      <a:accent3>
        <a:srgbClr val="32C9CB"/>
      </a:accent3>
      <a:accent4>
        <a:srgbClr val="1CA1B7"/>
      </a:accent4>
      <a:accent5>
        <a:srgbClr val="AAB4BD"/>
      </a:accent5>
      <a:accent6>
        <a:srgbClr val="6E8A93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Car Wash Business Pla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D7F2F0"/>
      </a:accent1>
      <a:accent2>
        <a:srgbClr val="A6E8E6"/>
      </a:accent2>
      <a:accent3>
        <a:srgbClr val="32C9CB"/>
      </a:accent3>
      <a:accent4>
        <a:srgbClr val="1CA1B7"/>
      </a:accent4>
      <a:accent5>
        <a:srgbClr val="AAB4BD"/>
      </a:accent5>
      <a:accent6>
        <a:srgbClr val="6E8A93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Car Wash Business Pla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D7F2F0"/>
      </a:accent1>
      <a:accent2>
        <a:srgbClr val="A6E8E6"/>
      </a:accent2>
      <a:accent3>
        <a:srgbClr val="32C9CB"/>
      </a:accent3>
      <a:accent4>
        <a:srgbClr val="1CA1B7"/>
      </a:accent4>
      <a:accent5>
        <a:srgbClr val="AAB4BD"/>
      </a:accent5>
      <a:accent6>
        <a:srgbClr val="6E8A93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Car Wash Business Pla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D7F2F0"/>
      </a:accent1>
      <a:accent2>
        <a:srgbClr val="A6E8E6"/>
      </a:accent2>
      <a:accent3>
        <a:srgbClr val="32C9CB"/>
      </a:accent3>
      <a:accent4>
        <a:srgbClr val="1CA1B7"/>
      </a:accent4>
      <a:accent5>
        <a:srgbClr val="AAB4BD"/>
      </a:accent5>
      <a:accent6>
        <a:srgbClr val="6E8A93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</TotalTime>
  <Words>694</Words>
  <Application>Microsoft Office PowerPoint</Application>
  <PresentationFormat>Widescreen</PresentationFormat>
  <Paragraphs>255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19</vt:i4>
      </vt:variant>
    </vt:vector>
  </HeadingPairs>
  <TitlesOfParts>
    <vt:vector size="36" baseType="lpstr">
      <vt:lpstr>MS Mincho</vt:lpstr>
      <vt:lpstr>Arial</vt:lpstr>
      <vt:lpstr>B Nazanin</vt:lpstr>
      <vt:lpstr>Barlow</vt:lpstr>
      <vt:lpstr>Calibri</vt:lpstr>
      <vt:lpstr>Oswald</vt:lpstr>
      <vt:lpstr>Times New Roman</vt:lpstr>
      <vt:lpstr>Wingdings</vt:lpstr>
      <vt:lpstr>Car Wash Business Plan by Slidesgo</vt:lpstr>
      <vt:lpstr>1_Car Wash Business Plan by Slidesgo</vt:lpstr>
      <vt:lpstr>2_Car Wash Business Plan by Slidesgo</vt:lpstr>
      <vt:lpstr>3_Car Wash Business Plan by Slidesgo</vt:lpstr>
      <vt:lpstr>4_Car Wash Business Plan by Slidesgo</vt:lpstr>
      <vt:lpstr>5_Car Wash Business Plan by Slidesgo</vt:lpstr>
      <vt:lpstr>6_Car Wash Business Plan by Slidesgo</vt:lpstr>
      <vt:lpstr>7_Car Wash Business Plan by Slidesgo</vt:lpstr>
      <vt:lpstr>8_Car Wash Business Plan by Slidesgo</vt:lpstr>
      <vt:lpstr>نکات مهم در تکمیل فرم ارائه</vt:lpstr>
      <vt:lpstr>شرکت .........</vt:lpstr>
      <vt:lpstr>PowerPoint Presentation</vt:lpstr>
      <vt:lpstr>معرفی پرسنل تخصصی غیر سهامدار شرکت</vt:lpstr>
      <vt:lpstr> عنوان ایده محوری: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با تشکر از شما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Gomari</dc:creator>
  <cp:lastModifiedBy>madadi</cp:lastModifiedBy>
  <cp:revision>85</cp:revision>
  <dcterms:created xsi:type="dcterms:W3CDTF">2020-09-09T10:03:28Z</dcterms:created>
  <dcterms:modified xsi:type="dcterms:W3CDTF">2021-07-27T07:38:28Z</dcterms:modified>
</cp:coreProperties>
</file>